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57" r:id="rId4"/>
    <p:sldId id="277" r:id="rId5"/>
    <p:sldId id="263" r:id="rId6"/>
    <p:sldId id="267" r:id="rId7"/>
    <p:sldId id="274" r:id="rId8"/>
    <p:sldId id="275" r:id="rId9"/>
    <p:sldId id="276" r:id="rId10"/>
    <p:sldId id="273" r:id="rId11"/>
    <p:sldId id="262" r:id="rId12"/>
    <p:sldId id="264" r:id="rId13"/>
    <p:sldId id="266" r:id="rId14"/>
    <p:sldId id="265" r:id="rId15"/>
    <p:sldId id="271" r:id="rId16"/>
    <p:sldId id="272" r:id="rId17"/>
    <p:sldId id="279" r:id="rId18"/>
    <p:sldId id="278" r:id="rId19"/>
    <p:sldId id="261" r:id="rId20"/>
    <p:sldId id="268" r:id="rId21"/>
    <p:sldId id="270" r:id="rId22"/>
    <p:sldId id="26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11C1F-B6C8-4D1B-9A0A-0CFEC15999C3}" type="datetimeFigureOut">
              <a:rPr lang="en-US" smtClean="0"/>
              <a:t>7/15/2018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C574D-FE1A-4706-A33C-5ED2439403CE}" type="slidenum">
              <a:rPr lang="en-US" smtClean="0"/>
              <a:t>‹#›</a:t>
            </a:fld>
            <a:endParaRPr lang="en-US"/>
          </a:p>
        </p:txBody>
      </p:sp>
    </p:spTree>
    <p:extLst>
      <p:ext uri="{BB962C8B-B14F-4D97-AF65-F5344CB8AC3E}">
        <p14:creationId xmlns:p14="http://schemas.microsoft.com/office/powerpoint/2010/main" val="370103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F65D-0091-45CE-BF6D-C15DC9DC2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41F963-D3AC-4346-AC52-F66E541E9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D67EA3-2EC8-4D94-A318-6F831F2866D5}"/>
              </a:ext>
            </a:extLst>
          </p:cNvPr>
          <p:cNvSpPr>
            <a:spLocks noGrp="1"/>
          </p:cNvSpPr>
          <p:nvPr>
            <p:ph type="dt" sz="half" idx="10"/>
          </p:nvPr>
        </p:nvSpPr>
        <p:spPr/>
        <p:txBody>
          <a:bodyPr/>
          <a:lstStyle/>
          <a:p>
            <a:fld id="{A7418E19-3E46-4E37-A47B-BA4D853A1003}" type="datetime1">
              <a:rPr lang="en-US" smtClean="0"/>
              <a:t>7/15/2018</a:t>
            </a:fld>
            <a:endParaRPr lang="en-US"/>
          </a:p>
        </p:txBody>
      </p:sp>
      <p:sp>
        <p:nvSpPr>
          <p:cNvPr id="5" name="Footer Placeholder 4">
            <a:extLst>
              <a:ext uri="{FF2B5EF4-FFF2-40B4-BE49-F238E27FC236}">
                <a16:creationId xmlns:a16="http://schemas.microsoft.com/office/drawing/2014/main" id="{C173FBA6-495A-4D60-BB35-0B18162EE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D0DE8-D5AB-4F47-89B4-43782B2F1D71}"/>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191467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97C0-317B-414A-9D1B-0DA212A57A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E699CE-05F0-488A-A117-969B960229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EE2C4-D571-4A54-857F-7CDF52D99753}"/>
              </a:ext>
            </a:extLst>
          </p:cNvPr>
          <p:cNvSpPr>
            <a:spLocks noGrp="1"/>
          </p:cNvSpPr>
          <p:nvPr>
            <p:ph type="dt" sz="half" idx="10"/>
          </p:nvPr>
        </p:nvSpPr>
        <p:spPr/>
        <p:txBody>
          <a:bodyPr/>
          <a:lstStyle/>
          <a:p>
            <a:fld id="{B21160E6-7E1A-4BAA-92CD-FCF0E6EA2359}" type="datetime1">
              <a:rPr lang="en-US" smtClean="0"/>
              <a:t>7/15/2018</a:t>
            </a:fld>
            <a:endParaRPr lang="en-US"/>
          </a:p>
        </p:txBody>
      </p:sp>
      <p:sp>
        <p:nvSpPr>
          <p:cNvPr id="5" name="Footer Placeholder 4">
            <a:extLst>
              <a:ext uri="{FF2B5EF4-FFF2-40B4-BE49-F238E27FC236}">
                <a16:creationId xmlns:a16="http://schemas.microsoft.com/office/drawing/2014/main" id="{C446A1F8-E65E-4E92-84FC-D7971BE18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834E3-04F9-4C25-A36B-1B576AFB19C0}"/>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13918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32661F-1808-43A3-9D6B-8C4A2FBD8F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210C24-78B7-4CE7-A1AF-ECC0FD3C9D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A12AB-48BE-4D16-B066-9BFF05FBBD7E}"/>
              </a:ext>
            </a:extLst>
          </p:cNvPr>
          <p:cNvSpPr>
            <a:spLocks noGrp="1"/>
          </p:cNvSpPr>
          <p:nvPr>
            <p:ph type="dt" sz="half" idx="10"/>
          </p:nvPr>
        </p:nvSpPr>
        <p:spPr/>
        <p:txBody>
          <a:bodyPr/>
          <a:lstStyle/>
          <a:p>
            <a:fld id="{980B7ED7-A549-4F2E-AD40-10158B408F6C}" type="datetime1">
              <a:rPr lang="en-US" smtClean="0"/>
              <a:t>7/15/2018</a:t>
            </a:fld>
            <a:endParaRPr lang="en-US"/>
          </a:p>
        </p:txBody>
      </p:sp>
      <p:sp>
        <p:nvSpPr>
          <p:cNvPr id="5" name="Footer Placeholder 4">
            <a:extLst>
              <a:ext uri="{FF2B5EF4-FFF2-40B4-BE49-F238E27FC236}">
                <a16:creationId xmlns:a16="http://schemas.microsoft.com/office/drawing/2014/main" id="{FD29E0AF-36ED-41BB-9BFE-0C184F41F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E44D6-FF89-43F1-AE34-14982DA01296}"/>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36005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9A45-6018-488C-830A-8E5ADF687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1943B-063A-402B-91E9-2E4DD2300C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BB008-C7B9-4AD7-B55F-93989EE6DF83}"/>
              </a:ext>
            </a:extLst>
          </p:cNvPr>
          <p:cNvSpPr>
            <a:spLocks noGrp="1"/>
          </p:cNvSpPr>
          <p:nvPr>
            <p:ph type="dt" sz="half" idx="10"/>
          </p:nvPr>
        </p:nvSpPr>
        <p:spPr/>
        <p:txBody>
          <a:bodyPr/>
          <a:lstStyle/>
          <a:p>
            <a:fld id="{3E8046F6-5040-4B49-AB1E-AB264FC328D5}" type="datetime1">
              <a:rPr lang="en-US" smtClean="0"/>
              <a:t>7/15/2018</a:t>
            </a:fld>
            <a:endParaRPr lang="en-US"/>
          </a:p>
        </p:txBody>
      </p:sp>
      <p:sp>
        <p:nvSpPr>
          <p:cNvPr id="5" name="Footer Placeholder 4">
            <a:extLst>
              <a:ext uri="{FF2B5EF4-FFF2-40B4-BE49-F238E27FC236}">
                <a16:creationId xmlns:a16="http://schemas.microsoft.com/office/drawing/2014/main" id="{2C7ADAD5-8D85-4E6E-9A62-8D01313DE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821B0-B42E-405B-ADB0-7B920318CD49}"/>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250893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4539-8433-4C30-BD05-32799E0A84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91DD2-DE6A-4AA5-9D25-8F1C92B97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1FAF8F-DACE-4445-9FC9-BA4FDB553FFC}"/>
              </a:ext>
            </a:extLst>
          </p:cNvPr>
          <p:cNvSpPr>
            <a:spLocks noGrp="1"/>
          </p:cNvSpPr>
          <p:nvPr>
            <p:ph type="dt" sz="half" idx="10"/>
          </p:nvPr>
        </p:nvSpPr>
        <p:spPr/>
        <p:txBody>
          <a:bodyPr/>
          <a:lstStyle/>
          <a:p>
            <a:fld id="{9C3800EE-2923-47F2-8C17-38E5ABF90759}" type="datetime1">
              <a:rPr lang="en-US" smtClean="0"/>
              <a:t>7/15/2018</a:t>
            </a:fld>
            <a:endParaRPr lang="en-US"/>
          </a:p>
        </p:txBody>
      </p:sp>
      <p:sp>
        <p:nvSpPr>
          <p:cNvPr id="5" name="Footer Placeholder 4">
            <a:extLst>
              <a:ext uri="{FF2B5EF4-FFF2-40B4-BE49-F238E27FC236}">
                <a16:creationId xmlns:a16="http://schemas.microsoft.com/office/drawing/2014/main" id="{6DA830AD-8F41-4965-B51E-A96A31DD5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CEF9E-A8DC-4700-83DE-64EF1F0CA3F9}"/>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242561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FAA3-9D25-46D5-AC7B-BF7E680EF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513DF-532E-4ABE-B75F-42720BE0BA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7FC2C-0E41-40C0-836B-18992C6AB1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98A66-C9D7-46B1-B9FB-CAA88C64BAFE}"/>
              </a:ext>
            </a:extLst>
          </p:cNvPr>
          <p:cNvSpPr>
            <a:spLocks noGrp="1"/>
          </p:cNvSpPr>
          <p:nvPr>
            <p:ph type="dt" sz="half" idx="10"/>
          </p:nvPr>
        </p:nvSpPr>
        <p:spPr/>
        <p:txBody>
          <a:bodyPr/>
          <a:lstStyle/>
          <a:p>
            <a:fld id="{442FC1BD-7643-4463-8537-431DF1A356D3}" type="datetime1">
              <a:rPr lang="en-US" smtClean="0"/>
              <a:t>7/15/2018</a:t>
            </a:fld>
            <a:endParaRPr lang="en-US"/>
          </a:p>
        </p:txBody>
      </p:sp>
      <p:sp>
        <p:nvSpPr>
          <p:cNvPr id="6" name="Footer Placeholder 5">
            <a:extLst>
              <a:ext uri="{FF2B5EF4-FFF2-40B4-BE49-F238E27FC236}">
                <a16:creationId xmlns:a16="http://schemas.microsoft.com/office/drawing/2014/main" id="{E62BAB81-DE55-4DC8-92D8-A526B0F24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5DC6E-3EA5-487E-B8D6-6A6DC4E4B60C}"/>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98826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7B2A-DE66-4873-89F9-DDD37FB9D6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2243C-171F-48B6-B9FB-9971CD0B8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2D8D5F-B270-4AFC-BFB3-3F89711E1D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A54EC-027E-43A0-8AB7-5AC197329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9DB6D0-0168-417A-804E-BE1973E759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63DB97-6047-4F70-AD39-01C468DC90FA}"/>
              </a:ext>
            </a:extLst>
          </p:cNvPr>
          <p:cNvSpPr>
            <a:spLocks noGrp="1"/>
          </p:cNvSpPr>
          <p:nvPr>
            <p:ph type="dt" sz="half" idx="10"/>
          </p:nvPr>
        </p:nvSpPr>
        <p:spPr/>
        <p:txBody>
          <a:bodyPr/>
          <a:lstStyle/>
          <a:p>
            <a:fld id="{C41FAFF4-AB10-474F-B3AE-41EF2A5E127D}" type="datetime1">
              <a:rPr lang="en-US" smtClean="0"/>
              <a:t>7/15/2018</a:t>
            </a:fld>
            <a:endParaRPr lang="en-US"/>
          </a:p>
        </p:txBody>
      </p:sp>
      <p:sp>
        <p:nvSpPr>
          <p:cNvPr id="8" name="Footer Placeholder 7">
            <a:extLst>
              <a:ext uri="{FF2B5EF4-FFF2-40B4-BE49-F238E27FC236}">
                <a16:creationId xmlns:a16="http://schemas.microsoft.com/office/drawing/2014/main" id="{CE048998-DB97-4394-AD28-70F412F254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9570B6-E0B8-468E-8DAC-F4863C062A3E}"/>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37017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C610-0D8D-4F84-9D3C-38A2DFA6F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4C18F6-9F0B-47E3-A6EB-4CD5CE658588}"/>
              </a:ext>
            </a:extLst>
          </p:cNvPr>
          <p:cNvSpPr>
            <a:spLocks noGrp="1"/>
          </p:cNvSpPr>
          <p:nvPr>
            <p:ph type="dt" sz="half" idx="10"/>
          </p:nvPr>
        </p:nvSpPr>
        <p:spPr/>
        <p:txBody>
          <a:bodyPr/>
          <a:lstStyle/>
          <a:p>
            <a:fld id="{B6C8454B-4042-4F09-855C-2903D77D544D}" type="datetime1">
              <a:rPr lang="en-US" smtClean="0"/>
              <a:t>7/15/2018</a:t>
            </a:fld>
            <a:endParaRPr lang="en-US"/>
          </a:p>
        </p:txBody>
      </p:sp>
      <p:sp>
        <p:nvSpPr>
          <p:cNvPr id="4" name="Footer Placeholder 3">
            <a:extLst>
              <a:ext uri="{FF2B5EF4-FFF2-40B4-BE49-F238E27FC236}">
                <a16:creationId xmlns:a16="http://schemas.microsoft.com/office/drawing/2014/main" id="{C5A0DCE9-94F3-4621-B9E4-66815C2D92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566C49-5E09-47B6-8580-D9879CD91A90}"/>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32858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ECB7D-CA75-4A6E-A7E8-4E92587B67C5}"/>
              </a:ext>
            </a:extLst>
          </p:cNvPr>
          <p:cNvSpPr>
            <a:spLocks noGrp="1"/>
          </p:cNvSpPr>
          <p:nvPr>
            <p:ph type="dt" sz="half" idx="10"/>
          </p:nvPr>
        </p:nvSpPr>
        <p:spPr/>
        <p:txBody>
          <a:bodyPr/>
          <a:lstStyle/>
          <a:p>
            <a:fld id="{2D9F4097-3293-4335-B2FF-0502CEF8EC14}" type="datetime1">
              <a:rPr lang="en-US" smtClean="0"/>
              <a:t>7/15/2018</a:t>
            </a:fld>
            <a:endParaRPr lang="en-US"/>
          </a:p>
        </p:txBody>
      </p:sp>
      <p:sp>
        <p:nvSpPr>
          <p:cNvPr id="3" name="Footer Placeholder 2">
            <a:extLst>
              <a:ext uri="{FF2B5EF4-FFF2-40B4-BE49-F238E27FC236}">
                <a16:creationId xmlns:a16="http://schemas.microsoft.com/office/drawing/2014/main" id="{C9D314C6-CA8C-4997-8691-AD03DE92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FAE2FF-236E-4F14-BA00-2FBF0E290A11}"/>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307455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7FB6-817F-4818-BD1F-6EE8A8454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B06A2-B61C-48F5-A1C6-0B87A8E06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8B23F7-E7C0-4DAB-B5F9-AD3092EC4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9021F8-301C-46B3-8C14-319752E00309}"/>
              </a:ext>
            </a:extLst>
          </p:cNvPr>
          <p:cNvSpPr>
            <a:spLocks noGrp="1"/>
          </p:cNvSpPr>
          <p:nvPr>
            <p:ph type="dt" sz="half" idx="10"/>
          </p:nvPr>
        </p:nvSpPr>
        <p:spPr/>
        <p:txBody>
          <a:bodyPr/>
          <a:lstStyle/>
          <a:p>
            <a:fld id="{D64C940D-18C4-4466-8CC0-B9A9A41EDD51}" type="datetime1">
              <a:rPr lang="en-US" smtClean="0"/>
              <a:t>7/15/2018</a:t>
            </a:fld>
            <a:endParaRPr lang="en-US"/>
          </a:p>
        </p:txBody>
      </p:sp>
      <p:sp>
        <p:nvSpPr>
          <p:cNvPr id="6" name="Footer Placeholder 5">
            <a:extLst>
              <a:ext uri="{FF2B5EF4-FFF2-40B4-BE49-F238E27FC236}">
                <a16:creationId xmlns:a16="http://schemas.microsoft.com/office/drawing/2014/main" id="{D53D9812-6BB5-49AC-8799-8F4C0771B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D36E0-A6A4-426E-80C1-498DFD65F8F9}"/>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92859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67FF-FF43-4934-9D78-6F041456F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25A57-BC4A-468E-AA3A-E1B6E2623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19114-267C-4500-B740-B2DCBC4D6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C2A56D-30ED-4474-B98E-201BD5153339}"/>
              </a:ext>
            </a:extLst>
          </p:cNvPr>
          <p:cNvSpPr>
            <a:spLocks noGrp="1"/>
          </p:cNvSpPr>
          <p:nvPr>
            <p:ph type="dt" sz="half" idx="10"/>
          </p:nvPr>
        </p:nvSpPr>
        <p:spPr/>
        <p:txBody>
          <a:bodyPr/>
          <a:lstStyle/>
          <a:p>
            <a:fld id="{51744D80-BAB0-4FAD-8D8B-D07826B4B74B}" type="datetime1">
              <a:rPr lang="en-US" smtClean="0"/>
              <a:t>7/15/2018</a:t>
            </a:fld>
            <a:endParaRPr lang="en-US"/>
          </a:p>
        </p:txBody>
      </p:sp>
      <p:sp>
        <p:nvSpPr>
          <p:cNvPr id="6" name="Footer Placeholder 5">
            <a:extLst>
              <a:ext uri="{FF2B5EF4-FFF2-40B4-BE49-F238E27FC236}">
                <a16:creationId xmlns:a16="http://schemas.microsoft.com/office/drawing/2014/main" id="{EF4339CB-ED5F-4438-8924-4693B7C20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DDBB0-FB19-4C70-BFF3-77C7A352516C}"/>
              </a:ext>
            </a:extLst>
          </p:cNvPr>
          <p:cNvSpPr>
            <a:spLocks noGrp="1"/>
          </p:cNvSpPr>
          <p:nvPr>
            <p:ph type="sldNum" sz="quarter" idx="12"/>
          </p:nvPr>
        </p:nvSpPr>
        <p:spPr/>
        <p:txBody>
          <a:bodyPr/>
          <a:lstStyle/>
          <a:p>
            <a:fld id="{6DDD8EDC-D146-40AF-98BE-C458D57F4A8E}" type="slidenum">
              <a:rPr lang="en-US" smtClean="0"/>
              <a:t>‹#›</a:t>
            </a:fld>
            <a:endParaRPr lang="en-US"/>
          </a:p>
        </p:txBody>
      </p:sp>
    </p:spTree>
    <p:extLst>
      <p:ext uri="{BB962C8B-B14F-4D97-AF65-F5344CB8AC3E}">
        <p14:creationId xmlns:p14="http://schemas.microsoft.com/office/powerpoint/2010/main" val="1251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ACF35-0DFE-470D-9E9E-63ED087FB8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F2C976-E7F2-480A-9F2B-A7462209C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A95E1-9D97-4189-8E13-C58C69302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1E570-DBF7-42E6-AFED-5D4B5BCBF6A6}" type="datetime1">
              <a:rPr lang="en-US" smtClean="0"/>
              <a:t>7/15/2018</a:t>
            </a:fld>
            <a:endParaRPr lang="en-US"/>
          </a:p>
        </p:txBody>
      </p:sp>
      <p:sp>
        <p:nvSpPr>
          <p:cNvPr id="5" name="Footer Placeholder 4">
            <a:extLst>
              <a:ext uri="{FF2B5EF4-FFF2-40B4-BE49-F238E27FC236}">
                <a16:creationId xmlns:a16="http://schemas.microsoft.com/office/drawing/2014/main" id="{A19AB8F9-AA79-41F3-B2A0-11C4B871A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277F1-2A80-4995-AA7B-1CAB4225C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D8EDC-D146-40AF-98BE-C458D57F4A8E}" type="slidenum">
              <a:rPr lang="en-US" smtClean="0"/>
              <a:t>‹#›</a:t>
            </a:fld>
            <a:endParaRPr lang="en-US"/>
          </a:p>
        </p:txBody>
      </p:sp>
    </p:spTree>
    <p:extLst>
      <p:ext uri="{BB962C8B-B14F-4D97-AF65-F5344CB8AC3E}">
        <p14:creationId xmlns:p14="http://schemas.microsoft.com/office/powerpoint/2010/main" val="281220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7C1DAD5-ABA8-4B5D-BE56-DB3DFA2E4801}"/>
              </a:ext>
            </a:extLst>
          </p:cNvPr>
          <p:cNvSpPr txBox="1">
            <a:spLocks/>
          </p:cNvSpPr>
          <p:nvPr/>
        </p:nvSpPr>
        <p:spPr>
          <a:xfrm>
            <a:off x="813792" y="1688709"/>
            <a:ext cx="5178388" cy="17220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Building a Tissue Paper Hot Air Balloon </a:t>
            </a:r>
          </a:p>
        </p:txBody>
      </p:sp>
      <p:pic>
        <p:nvPicPr>
          <p:cNvPr id="10" name="Picture 9">
            <a:extLst>
              <a:ext uri="{FF2B5EF4-FFF2-40B4-BE49-F238E27FC236}">
                <a16:creationId xmlns:a16="http://schemas.microsoft.com/office/drawing/2014/main" id="{5082E59A-FD23-405B-8EF8-9A49E9FA41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288387" y="1908352"/>
            <a:ext cx="5015167" cy="3761375"/>
          </a:xfrm>
          <a:prstGeom prst="rect">
            <a:avLst/>
          </a:prstGeom>
        </p:spPr>
      </p:pic>
      <p:sp>
        <p:nvSpPr>
          <p:cNvPr id="5" name="TextBox 4">
            <a:extLst>
              <a:ext uri="{FF2B5EF4-FFF2-40B4-BE49-F238E27FC236}">
                <a16:creationId xmlns:a16="http://schemas.microsoft.com/office/drawing/2014/main" id="{EE5D52C1-7A62-4D1A-A764-ED3E384197C6}"/>
              </a:ext>
            </a:extLst>
          </p:cNvPr>
          <p:cNvSpPr txBox="1"/>
          <p:nvPr/>
        </p:nvSpPr>
        <p:spPr>
          <a:xfrm>
            <a:off x="1464251" y="4244963"/>
            <a:ext cx="3311237"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2018</a:t>
            </a:r>
          </a:p>
        </p:txBody>
      </p:sp>
      <p:sp>
        <p:nvSpPr>
          <p:cNvPr id="2" name="Slide Number Placeholder 1">
            <a:extLst>
              <a:ext uri="{FF2B5EF4-FFF2-40B4-BE49-F238E27FC236}">
                <a16:creationId xmlns:a16="http://schemas.microsoft.com/office/drawing/2014/main" id="{DF7C7688-5E6A-44C7-901E-EA5F25697D8F}"/>
              </a:ext>
            </a:extLst>
          </p:cNvPr>
          <p:cNvSpPr>
            <a:spLocks noGrp="1"/>
          </p:cNvSpPr>
          <p:nvPr>
            <p:ph type="sldNum" sz="quarter" idx="12"/>
          </p:nvPr>
        </p:nvSpPr>
        <p:spPr/>
        <p:txBody>
          <a:bodyPr/>
          <a:lstStyle/>
          <a:p>
            <a:fld id="{6DDD8EDC-D146-40AF-98BE-C458D57F4A8E}" type="slidenum">
              <a:rPr lang="en-US" smtClean="0"/>
              <a:t>1</a:t>
            </a:fld>
            <a:endParaRPr lang="en-US"/>
          </a:p>
        </p:txBody>
      </p:sp>
    </p:spTree>
    <p:extLst>
      <p:ext uri="{BB962C8B-B14F-4D97-AF65-F5344CB8AC3E}">
        <p14:creationId xmlns:p14="http://schemas.microsoft.com/office/powerpoint/2010/main" val="114874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7372D7A-C68E-4CBC-A226-D8ACC9E09C31}"/>
              </a:ext>
            </a:extLst>
          </p:cNvPr>
          <p:cNvGrpSpPr/>
          <p:nvPr/>
        </p:nvGrpSpPr>
        <p:grpSpPr>
          <a:xfrm>
            <a:off x="1622440" y="1663274"/>
            <a:ext cx="2258291" cy="3893128"/>
            <a:chOff x="1205345" y="1454727"/>
            <a:chExt cx="2258291" cy="3893128"/>
          </a:xfrm>
        </p:grpSpPr>
        <p:sp>
          <p:nvSpPr>
            <p:cNvPr id="2" name="Cylinder 1">
              <a:extLst>
                <a:ext uri="{FF2B5EF4-FFF2-40B4-BE49-F238E27FC236}">
                  <a16:creationId xmlns:a16="http://schemas.microsoft.com/office/drawing/2014/main" id="{A7F8B730-92EA-440B-8BE5-5B3565B1A4E8}"/>
                </a:ext>
              </a:extLst>
            </p:cNvPr>
            <p:cNvSpPr/>
            <p:nvPr/>
          </p:nvSpPr>
          <p:spPr>
            <a:xfrm>
              <a:off x="1205345" y="1454727"/>
              <a:ext cx="2230582" cy="3879273"/>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B568C78-685A-450A-8A31-1F4F552128AB}"/>
                </a:ext>
              </a:extLst>
            </p:cNvPr>
            <p:cNvSpPr/>
            <p:nvPr/>
          </p:nvSpPr>
          <p:spPr>
            <a:xfrm>
              <a:off x="2369127" y="1787236"/>
              <a:ext cx="1094509" cy="3560619"/>
            </a:xfrm>
            <a:custGeom>
              <a:avLst/>
              <a:gdLst>
                <a:gd name="connsiteX0" fmla="*/ 0 w 1094509"/>
                <a:gd name="connsiteY0" fmla="*/ 221673 h 3560619"/>
                <a:gd name="connsiteX1" fmla="*/ 0 w 1094509"/>
                <a:gd name="connsiteY1" fmla="*/ 3560619 h 3560619"/>
                <a:gd name="connsiteX2" fmla="*/ 512618 w 1094509"/>
                <a:gd name="connsiteY2" fmla="*/ 3532909 h 3560619"/>
                <a:gd name="connsiteX3" fmla="*/ 775855 w 1094509"/>
                <a:gd name="connsiteY3" fmla="*/ 3449782 h 3560619"/>
                <a:gd name="connsiteX4" fmla="*/ 1025237 w 1094509"/>
                <a:gd name="connsiteY4" fmla="*/ 3338946 h 3560619"/>
                <a:gd name="connsiteX5" fmla="*/ 1094509 w 1094509"/>
                <a:gd name="connsiteY5" fmla="*/ 3269673 h 3560619"/>
                <a:gd name="connsiteX6" fmla="*/ 1080655 w 1094509"/>
                <a:gd name="connsiteY6" fmla="*/ 0 h 3560619"/>
                <a:gd name="connsiteX7" fmla="*/ 872837 w 1094509"/>
                <a:gd name="connsiteY7" fmla="*/ 124691 h 3560619"/>
                <a:gd name="connsiteX8" fmla="*/ 471055 w 1094509"/>
                <a:gd name="connsiteY8" fmla="*/ 221673 h 3560619"/>
                <a:gd name="connsiteX9" fmla="*/ 83128 w 1094509"/>
                <a:gd name="connsiteY9" fmla="*/ 221673 h 3560619"/>
                <a:gd name="connsiteX10" fmla="*/ 0 w 1094509"/>
                <a:gd name="connsiteY10" fmla="*/ 221673 h 3560619"/>
                <a:gd name="connsiteX0" fmla="*/ 0 w 1094509"/>
                <a:gd name="connsiteY0" fmla="*/ 221673 h 3560619"/>
                <a:gd name="connsiteX1" fmla="*/ 0 w 1094509"/>
                <a:gd name="connsiteY1" fmla="*/ 3560619 h 3560619"/>
                <a:gd name="connsiteX2" fmla="*/ 512618 w 1094509"/>
                <a:gd name="connsiteY2" fmla="*/ 3532909 h 3560619"/>
                <a:gd name="connsiteX3" fmla="*/ 775855 w 1094509"/>
                <a:gd name="connsiteY3" fmla="*/ 3449782 h 3560619"/>
                <a:gd name="connsiteX4" fmla="*/ 1025237 w 1094509"/>
                <a:gd name="connsiteY4" fmla="*/ 3338946 h 3560619"/>
                <a:gd name="connsiteX5" fmla="*/ 1094509 w 1094509"/>
                <a:gd name="connsiteY5" fmla="*/ 3269673 h 3560619"/>
                <a:gd name="connsiteX6" fmla="*/ 1080655 w 1094509"/>
                <a:gd name="connsiteY6" fmla="*/ 0 h 3560619"/>
                <a:gd name="connsiteX7" fmla="*/ 872837 w 1094509"/>
                <a:gd name="connsiteY7" fmla="*/ 124691 h 3560619"/>
                <a:gd name="connsiteX8" fmla="*/ 471055 w 1094509"/>
                <a:gd name="connsiteY8" fmla="*/ 207818 h 3560619"/>
                <a:gd name="connsiteX9" fmla="*/ 83128 w 1094509"/>
                <a:gd name="connsiteY9" fmla="*/ 221673 h 3560619"/>
                <a:gd name="connsiteX10" fmla="*/ 0 w 1094509"/>
                <a:gd name="connsiteY10" fmla="*/ 221673 h 3560619"/>
                <a:gd name="connsiteX0" fmla="*/ 0 w 1094509"/>
                <a:gd name="connsiteY0" fmla="*/ 221673 h 3560619"/>
                <a:gd name="connsiteX1" fmla="*/ 0 w 1094509"/>
                <a:gd name="connsiteY1" fmla="*/ 3560619 h 3560619"/>
                <a:gd name="connsiteX2" fmla="*/ 512618 w 1094509"/>
                <a:gd name="connsiteY2" fmla="*/ 3532909 h 3560619"/>
                <a:gd name="connsiteX3" fmla="*/ 775855 w 1094509"/>
                <a:gd name="connsiteY3" fmla="*/ 3449782 h 3560619"/>
                <a:gd name="connsiteX4" fmla="*/ 1025237 w 1094509"/>
                <a:gd name="connsiteY4" fmla="*/ 3338946 h 3560619"/>
                <a:gd name="connsiteX5" fmla="*/ 1094509 w 1094509"/>
                <a:gd name="connsiteY5" fmla="*/ 3269673 h 3560619"/>
                <a:gd name="connsiteX6" fmla="*/ 1080655 w 1094509"/>
                <a:gd name="connsiteY6" fmla="*/ 0 h 3560619"/>
                <a:gd name="connsiteX7" fmla="*/ 886692 w 1094509"/>
                <a:gd name="connsiteY7" fmla="*/ 96982 h 3560619"/>
                <a:gd name="connsiteX8" fmla="*/ 471055 w 1094509"/>
                <a:gd name="connsiteY8" fmla="*/ 207818 h 3560619"/>
                <a:gd name="connsiteX9" fmla="*/ 83128 w 1094509"/>
                <a:gd name="connsiteY9" fmla="*/ 221673 h 3560619"/>
                <a:gd name="connsiteX10" fmla="*/ 0 w 1094509"/>
                <a:gd name="connsiteY10" fmla="*/ 221673 h 356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4509" h="3560619">
                  <a:moveTo>
                    <a:pt x="0" y="221673"/>
                  </a:moveTo>
                  <a:lnTo>
                    <a:pt x="0" y="3560619"/>
                  </a:lnTo>
                  <a:lnTo>
                    <a:pt x="512618" y="3532909"/>
                  </a:lnTo>
                  <a:lnTo>
                    <a:pt x="775855" y="3449782"/>
                  </a:lnTo>
                  <a:lnTo>
                    <a:pt x="1025237" y="3338946"/>
                  </a:lnTo>
                  <a:lnTo>
                    <a:pt x="1094509" y="3269673"/>
                  </a:lnTo>
                  <a:lnTo>
                    <a:pt x="1080655" y="0"/>
                  </a:lnTo>
                  <a:lnTo>
                    <a:pt x="886692" y="96982"/>
                  </a:lnTo>
                  <a:lnTo>
                    <a:pt x="471055" y="207818"/>
                  </a:lnTo>
                  <a:lnTo>
                    <a:pt x="83128" y="221673"/>
                  </a:lnTo>
                  <a:lnTo>
                    <a:pt x="0" y="221673"/>
                  </a:lnTo>
                  <a:close/>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6035C7BD-D6F2-4BC5-AB95-B4F7B4890082}"/>
                </a:ext>
              </a:extLst>
            </p:cNvPr>
            <p:cNvSpPr/>
            <p:nvPr/>
          </p:nvSpPr>
          <p:spPr>
            <a:xfrm>
              <a:off x="2631390" y="1463858"/>
              <a:ext cx="799340" cy="539385"/>
            </a:xfrm>
            <a:custGeom>
              <a:avLst/>
              <a:gdLst>
                <a:gd name="connsiteX0" fmla="*/ 775855 w 775855"/>
                <a:gd name="connsiteY0" fmla="*/ 318655 h 554182"/>
                <a:gd name="connsiteX1" fmla="*/ 734291 w 775855"/>
                <a:gd name="connsiteY1" fmla="*/ 180109 h 554182"/>
                <a:gd name="connsiteX2" fmla="*/ 568037 w 775855"/>
                <a:gd name="connsiteY2" fmla="*/ 124691 h 554182"/>
                <a:gd name="connsiteX3" fmla="*/ 318655 w 775855"/>
                <a:gd name="connsiteY3" fmla="*/ 41564 h 554182"/>
                <a:gd name="connsiteX4" fmla="*/ 124691 w 775855"/>
                <a:gd name="connsiteY4" fmla="*/ 0 h 554182"/>
                <a:gd name="connsiteX5" fmla="*/ 0 w 775855"/>
                <a:gd name="connsiteY5" fmla="*/ 13855 h 554182"/>
                <a:gd name="connsiteX6" fmla="*/ 13855 w 775855"/>
                <a:gd name="connsiteY6" fmla="*/ 554182 h 554182"/>
                <a:gd name="connsiteX7" fmla="*/ 387927 w 775855"/>
                <a:gd name="connsiteY7" fmla="*/ 498764 h 554182"/>
                <a:gd name="connsiteX8" fmla="*/ 540327 w 775855"/>
                <a:gd name="connsiteY8" fmla="*/ 429491 h 554182"/>
                <a:gd name="connsiteX9" fmla="*/ 692727 w 775855"/>
                <a:gd name="connsiteY9" fmla="*/ 360218 h 554182"/>
                <a:gd name="connsiteX10" fmla="*/ 775855 w 775855"/>
                <a:gd name="connsiteY10" fmla="*/ 318655 h 554182"/>
                <a:gd name="connsiteX0" fmla="*/ 775855 w 775855"/>
                <a:gd name="connsiteY0" fmla="*/ 318655 h 554182"/>
                <a:gd name="connsiteX1" fmla="*/ 734291 w 775855"/>
                <a:gd name="connsiteY1" fmla="*/ 180109 h 554182"/>
                <a:gd name="connsiteX2" fmla="*/ 568037 w 775855"/>
                <a:gd name="connsiteY2" fmla="*/ 124691 h 554182"/>
                <a:gd name="connsiteX3" fmla="*/ 374073 w 775855"/>
                <a:gd name="connsiteY3" fmla="*/ 41564 h 554182"/>
                <a:gd name="connsiteX4" fmla="*/ 124691 w 775855"/>
                <a:gd name="connsiteY4" fmla="*/ 0 h 554182"/>
                <a:gd name="connsiteX5" fmla="*/ 0 w 775855"/>
                <a:gd name="connsiteY5" fmla="*/ 13855 h 554182"/>
                <a:gd name="connsiteX6" fmla="*/ 13855 w 775855"/>
                <a:gd name="connsiteY6" fmla="*/ 554182 h 554182"/>
                <a:gd name="connsiteX7" fmla="*/ 387927 w 775855"/>
                <a:gd name="connsiteY7" fmla="*/ 498764 h 554182"/>
                <a:gd name="connsiteX8" fmla="*/ 540327 w 775855"/>
                <a:gd name="connsiteY8" fmla="*/ 429491 h 554182"/>
                <a:gd name="connsiteX9" fmla="*/ 692727 w 775855"/>
                <a:gd name="connsiteY9" fmla="*/ 360218 h 554182"/>
                <a:gd name="connsiteX10" fmla="*/ 775855 w 775855"/>
                <a:gd name="connsiteY10" fmla="*/ 318655 h 554182"/>
                <a:gd name="connsiteX0" fmla="*/ 775855 w 775855"/>
                <a:gd name="connsiteY0" fmla="*/ 304800 h 540327"/>
                <a:gd name="connsiteX1" fmla="*/ 734291 w 775855"/>
                <a:gd name="connsiteY1" fmla="*/ 166254 h 540327"/>
                <a:gd name="connsiteX2" fmla="*/ 568037 w 775855"/>
                <a:gd name="connsiteY2" fmla="*/ 110836 h 540327"/>
                <a:gd name="connsiteX3" fmla="*/ 374073 w 775855"/>
                <a:gd name="connsiteY3" fmla="*/ 27709 h 540327"/>
                <a:gd name="connsiteX4" fmla="*/ 166254 w 775855"/>
                <a:gd name="connsiteY4" fmla="*/ 0 h 540327"/>
                <a:gd name="connsiteX5" fmla="*/ 0 w 775855"/>
                <a:gd name="connsiteY5" fmla="*/ 0 h 540327"/>
                <a:gd name="connsiteX6" fmla="*/ 13855 w 775855"/>
                <a:gd name="connsiteY6" fmla="*/ 540327 h 540327"/>
                <a:gd name="connsiteX7" fmla="*/ 387927 w 775855"/>
                <a:gd name="connsiteY7" fmla="*/ 484909 h 540327"/>
                <a:gd name="connsiteX8" fmla="*/ 540327 w 775855"/>
                <a:gd name="connsiteY8" fmla="*/ 415636 h 540327"/>
                <a:gd name="connsiteX9" fmla="*/ 692727 w 775855"/>
                <a:gd name="connsiteY9" fmla="*/ 346363 h 540327"/>
                <a:gd name="connsiteX10" fmla="*/ 775855 w 775855"/>
                <a:gd name="connsiteY10" fmla="*/ 304800 h 540327"/>
                <a:gd name="connsiteX0" fmla="*/ 775855 w 775855"/>
                <a:gd name="connsiteY0" fmla="*/ 304800 h 540327"/>
                <a:gd name="connsiteX1" fmla="*/ 734291 w 775855"/>
                <a:gd name="connsiteY1" fmla="*/ 166254 h 540327"/>
                <a:gd name="connsiteX2" fmla="*/ 568037 w 775855"/>
                <a:gd name="connsiteY2" fmla="*/ 110836 h 540327"/>
                <a:gd name="connsiteX3" fmla="*/ 374073 w 775855"/>
                <a:gd name="connsiteY3" fmla="*/ 27709 h 540327"/>
                <a:gd name="connsiteX4" fmla="*/ 166254 w 775855"/>
                <a:gd name="connsiteY4" fmla="*/ 0 h 540327"/>
                <a:gd name="connsiteX5" fmla="*/ 0 w 775855"/>
                <a:gd name="connsiteY5" fmla="*/ 0 h 540327"/>
                <a:gd name="connsiteX6" fmla="*/ 13855 w 775855"/>
                <a:gd name="connsiteY6" fmla="*/ 540327 h 540327"/>
                <a:gd name="connsiteX7" fmla="*/ 332509 w 775855"/>
                <a:gd name="connsiteY7" fmla="*/ 484909 h 540327"/>
                <a:gd name="connsiteX8" fmla="*/ 540327 w 775855"/>
                <a:gd name="connsiteY8" fmla="*/ 415636 h 540327"/>
                <a:gd name="connsiteX9" fmla="*/ 692727 w 775855"/>
                <a:gd name="connsiteY9" fmla="*/ 346363 h 540327"/>
                <a:gd name="connsiteX10" fmla="*/ 775855 w 775855"/>
                <a:gd name="connsiteY10" fmla="*/ 304800 h 540327"/>
                <a:gd name="connsiteX0" fmla="*/ 775855 w 775855"/>
                <a:gd name="connsiteY0" fmla="*/ 304800 h 540327"/>
                <a:gd name="connsiteX1" fmla="*/ 734291 w 775855"/>
                <a:gd name="connsiteY1" fmla="*/ 166254 h 540327"/>
                <a:gd name="connsiteX2" fmla="*/ 568037 w 775855"/>
                <a:gd name="connsiteY2" fmla="*/ 110836 h 540327"/>
                <a:gd name="connsiteX3" fmla="*/ 374073 w 775855"/>
                <a:gd name="connsiteY3" fmla="*/ 27709 h 540327"/>
                <a:gd name="connsiteX4" fmla="*/ 166254 w 775855"/>
                <a:gd name="connsiteY4" fmla="*/ 0 h 540327"/>
                <a:gd name="connsiteX5" fmla="*/ 0 w 775855"/>
                <a:gd name="connsiteY5" fmla="*/ 0 h 540327"/>
                <a:gd name="connsiteX6" fmla="*/ 13855 w 775855"/>
                <a:gd name="connsiteY6" fmla="*/ 540327 h 540327"/>
                <a:gd name="connsiteX7" fmla="*/ 332509 w 775855"/>
                <a:gd name="connsiteY7" fmla="*/ 484909 h 540327"/>
                <a:gd name="connsiteX8" fmla="*/ 559377 w 775855"/>
                <a:gd name="connsiteY8" fmla="*/ 425161 h 540327"/>
                <a:gd name="connsiteX9" fmla="*/ 692727 w 775855"/>
                <a:gd name="connsiteY9" fmla="*/ 346363 h 540327"/>
                <a:gd name="connsiteX10" fmla="*/ 775855 w 775855"/>
                <a:gd name="connsiteY10" fmla="*/ 304800 h 540327"/>
                <a:gd name="connsiteX0" fmla="*/ 775855 w 775855"/>
                <a:gd name="connsiteY0" fmla="*/ 304800 h 540327"/>
                <a:gd name="connsiteX1" fmla="*/ 734291 w 775855"/>
                <a:gd name="connsiteY1" fmla="*/ 166254 h 540327"/>
                <a:gd name="connsiteX2" fmla="*/ 568037 w 775855"/>
                <a:gd name="connsiteY2" fmla="*/ 110836 h 540327"/>
                <a:gd name="connsiteX3" fmla="*/ 374073 w 775855"/>
                <a:gd name="connsiteY3" fmla="*/ 27709 h 540327"/>
                <a:gd name="connsiteX4" fmla="*/ 166254 w 775855"/>
                <a:gd name="connsiteY4" fmla="*/ 0 h 540327"/>
                <a:gd name="connsiteX5" fmla="*/ 0 w 775855"/>
                <a:gd name="connsiteY5" fmla="*/ 0 h 540327"/>
                <a:gd name="connsiteX6" fmla="*/ 13855 w 775855"/>
                <a:gd name="connsiteY6" fmla="*/ 540327 h 540327"/>
                <a:gd name="connsiteX7" fmla="*/ 332509 w 775855"/>
                <a:gd name="connsiteY7" fmla="*/ 484909 h 540327"/>
                <a:gd name="connsiteX8" fmla="*/ 559377 w 775855"/>
                <a:gd name="connsiteY8" fmla="*/ 425161 h 540327"/>
                <a:gd name="connsiteX9" fmla="*/ 683202 w 775855"/>
                <a:gd name="connsiteY9" fmla="*/ 365413 h 540327"/>
                <a:gd name="connsiteX10" fmla="*/ 775855 w 775855"/>
                <a:gd name="connsiteY10" fmla="*/ 304800 h 540327"/>
                <a:gd name="connsiteX0" fmla="*/ 785380 w 785380"/>
                <a:gd name="connsiteY0" fmla="*/ 304800 h 540327"/>
                <a:gd name="connsiteX1" fmla="*/ 734291 w 785380"/>
                <a:gd name="connsiteY1" fmla="*/ 166254 h 540327"/>
                <a:gd name="connsiteX2" fmla="*/ 568037 w 785380"/>
                <a:gd name="connsiteY2" fmla="*/ 110836 h 540327"/>
                <a:gd name="connsiteX3" fmla="*/ 374073 w 785380"/>
                <a:gd name="connsiteY3" fmla="*/ 27709 h 540327"/>
                <a:gd name="connsiteX4" fmla="*/ 166254 w 785380"/>
                <a:gd name="connsiteY4" fmla="*/ 0 h 540327"/>
                <a:gd name="connsiteX5" fmla="*/ 0 w 785380"/>
                <a:gd name="connsiteY5" fmla="*/ 0 h 540327"/>
                <a:gd name="connsiteX6" fmla="*/ 13855 w 785380"/>
                <a:gd name="connsiteY6" fmla="*/ 540327 h 540327"/>
                <a:gd name="connsiteX7" fmla="*/ 332509 w 785380"/>
                <a:gd name="connsiteY7" fmla="*/ 484909 h 540327"/>
                <a:gd name="connsiteX8" fmla="*/ 559377 w 785380"/>
                <a:gd name="connsiteY8" fmla="*/ 425161 h 540327"/>
                <a:gd name="connsiteX9" fmla="*/ 683202 w 785380"/>
                <a:gd name="connsiteY9" fmla="*/ 365413 h 540327"/>
                <a:gd name="connsiteX10" fmla="*/ 785380 w 785380"/>
                <a:gd name="connsiteY10" fmla="*/ 304800 h 540327"/>
                <a:gd name="connsiteX0" fmla="*/ 785380 w 785380"/>
                <a:gd name="connsiteY0" fmla="*/ 304800 h 540327"/>
                <a:gd name="connsiteX1" fmla="*/ 764599 w 785380"/>
                <a:gd name="connsiteY1" fmla="*/ 232063 h 540327"/>
                <a:gd name="connsiteX2" fmla="*/ 734291 w 785380"/>
                <a:gd name="connsiteY2" fmla="*/ 166254 h 540327"/>
                <a:gd name="connsiteX3" fmla="*/ 568037 w 785380"/>
                <a:gd name="connsiteY3" fmla="*/ 110836 h 540327"/>
                <a:gd name="connsiteX4" fmla="*/ 374073 w 785380"/>
                <a:gd name="connsiteY4" fmla="*/ 27709 h 540327"/>
                <a:gd name="connsiteX5" fmla="*/ 166254 w 785380"/>
                <a:gd name="connsiteY5" fmla="*/ 0 h 540327"/>
                <a:gd name="connsiteX6" fmla="*/ 0 w 785380"/>
                <a:gd name="connsiteY6" fmla="*/ 0 h 540327"/>
                <a:gd name="connsiteX7" fmla="*/ 13855 w 785380"/>
                <a:gd name="connsiteY7" fmla="*/ 540327 h 540327"/>
                <a:gd name="connsiteX8" fmla="*/ 332509 w 785380"/>
                <a:gd name="connsiteY8" fmla="*/ 484909 h 540327"/>
                <a:gd name="connsiteX9" fmla="*/ 559377 w 785380"/>
                <a:gd name="connsiteY9" fmla="*/ 425161 h 540327"/>
                <a:gd name="connsiteX10" fmla="*/ 683202 w 785380"/>
                <a:gd name="connsiteY10" fmla="*/ 365413 h 540327"/>
                <a:gd name="connsiteX11" fmla="*/ 785380 w 785380"/>
                <a:gd name="connsiteY11" fmla="*/ 304800 h 540327"/>
                <a:gd name="connsiteX0" fmla="*/ 785380 w 785380"/>
                <a:gd name="connsiteY0" fmla="*/ 304800 h 540327"/>
                <a:gd name="connsiteX1" fmla="*/ 764599 w 785380"/>
                <a:gd name="connsiteY1" fmla="*/ 232063 h 540327"/>
                <a:gd name="connsiteX2" fmla="*/ 734291 w 785380"/>
                <a:gd name="connsiteY2" fmla="*/ 166254 h 540327"/>
                <a:gd name="connsiteX3" fmla="*/ 568037 w 785380"/>
                <a:gd name="connsiteY3" fmla="*/ 72736 h 540327"/>
                <a:gd name="connsiteX4" fmla="*/ 374073 w 785380"/>
                <a:gd name="connsiteY4" fmla="*/ 27709 h 540327"/>
                <a:gd name="connsiteX5" fmla="*/ 166254 w 785380"/>
                <a:gd name="connsiteY5" fmla="*/ 0 h 540327"/>
                <a:gd name="connsiteX6" fmla="*/ 0 w 785380"/>
                <a:gd name="connsiteY6" fmla="*/ 0 h 540327"/>
                <a:gd name="connsiteX7" fmla="*/ 13855 w 785380"/>
                <a:gd name="connsiteY7" fmla="*/ 540327 h 540327"/>
                <a:gd name="connsiteX8" fmla="*/ 332509 w 785380"/>
                <a:gd name="connsiteY8" fmla="*/ 484909 h 540327"/>
                <a:gd name="connsiteX9" fmla="*/ 559377 w 785380"/>
                <a:gd name="connsiteY9" fmla="*/ 425161 h 540327"/>
                <a:gd name="connsiteX10" fmla="*/ 683202 w 785380"/>
                <a:gd name="connsiteY10" fmla="*/ 365413 h 540327"/>
                <a:gd name="connsiteX11" fmla="*/ 785380 w 785380"/>
                <a:gd name="connsiteY11" fmla="*/ 304800 h 540327"/>
                <a:gd name="connsiteX0" fmla="*/ 785380 w 785380"/>
                <a:gd name="connsiteY0" fmla="*/ 304800 h 540327"/>
                <a:gd name="connsiteX1" fmla="*/ 764599 w 785380"/>
                <a:gd name="connsiteY1" fmla="*/ 232063 h 540327"/>
                <a:gd name="connsiteX2" fmla="*/ 753341 w 785380"/>
                <a:gd name="connsiteY2" fmla="*/ 166254 h 540327"/>
                <a:gd name="connsiteX3" fmla="*/ 568037 w 785380"/>
                <a:gd name="connsiteY3" fmla="*/ 72736 h 540327"/>
                <a:gd name="connsiteX4" fmla="*/ 374073 w 785380"/>
                <a:gd name="connsiteY4" fmla="*/ 27709 h 540327"/>
                <a:gd name="connsiteX5" fmla="*/ 166254 w 785380"/>
                <a:gd name="connsiteY5" fmla="*/ 0 h 540327"/>
                <a:gd name="connsiteX6" fmla="*/ 0 w 785380"/>
                <a:gd name="connsiteY6" fmla="*/ 0 h 540327"/>
                <a:gd name="connsiteX7" fmla="*/ 13855 w 785380"/>
                <a:gd name="connsiteY7" fmla="*/ 540327 h 540327"/>
                <a:gd name="connsiteX8" fmla="*/ 332509 w 785380"/>
                <a:gd name="connsiteY8" fmla="*/ 484909 h 540327"/>
                <a:gd name="connsiteX9" fmla="*/ 559377 w 785380"/>
                <a:gd name="connsiteY9" fmla="*/ 425161 h 540327"/>
                <a:gd name="connsiteX10" fmla="*/ 683202 w 785380"/>
                <a:gd name="connsiteY10" fmla="*/ 365413 h 540327"/>
                <a:gd name="connsiteX11" fmla="*/ 785380 w 785380"/>
                <a:gd name="connsiteY11" fmla="*/ 304800 h 540327"/>
                <a:gd name="connsiteX0" fmla="*/ 785380 w 785380"/>
                <a:gd name="connsiteY0" fmla="*/ 304800 h 540327"/>
                <a:gd name="connsiteX1" fmla="*/ 764599 w 785380"/>
                <a:gd name="connsiteY1" fmla="*/ 232063 h 540327"/>
                <a:gd name="connsiteX2" fmla="*/ 753341 w 785380"/>
                <a:gd name="connsiteY2" fmla="*/ 166254 h 540327"/>
                <a:gd name="connsiteX3" fmla="*/ 568037 w 785380"/>
                <a:gd name="connsiteY3" fmla="*/ 72736 h 540327"/>
                <a:gd name="connsiteX4" fmla="*/ 374073 w 785380"/>
                <a:gd name="connsiteY4" fmla="*/ 27709 h 540327"/>
                <a:gd name="connsiteX5" fmla="*/ 166254 w 785380"/>
                <a:gd name="connsiteY5" fmla="*/ 0 h 540327"/>
                <a:gd name="connsiteX6" fmla="*/ 0 w 785380"/>
                <a:gd name="connsiteY6" fmla="*/ 0 h 540327"/>
                <a:gd name="connsiteX7" fmla="*/ 4330 w 785380"/>
                <a:gd name="connsiteY7" fmla="*/ 540327 h 540327"/>
                <a:gd name="connsiteX8" fmla="*/ 332509 w 785380"/>
                <a:gd name="connsiteY8" fmla="*/ 484909 h 540327"/>
                <a:gd name="connsiteX9" fmla="*/ 559377 w 785380"/>
                <a:gd name="connsiteY9" fmla="*/ 425161 h 540327"/>
                <a:gd name="connsiteX10" fmla="*/ 683202 w 785380"/>
                <a:gd name="connsiteY10" fmla="*/ 365413 h 540327"/>
                <a:gd name="connsiteX11" fmla="*/ 785380 w 785380"/>
                <a:gd name="connsiteY11" fmla="*/ 304800 h 540327"/>
                <a:gd name="connsiteX0" fmla="*/ 785380 w 785380"/>
                <a:gd name="connsiteY0" fmla="*/ 304800 h 521277"/>
                <a:gd name="connsiteX1" fmla="*/ 764599 w 785380"/>
                <a:gd name="connsiteY1" fmla="*/ 232063 h 521277"/>
                <a:gd name="connsiteX2" fmla="*/ 753341 w 785380"/>
                <a:gd name="connsiteY2" fmla="*/ 166254 h 521277"/>
                <a:gd name="connsiteX3" fmla="*/ 568037 w 785380"/>
                <a:gd name="connsiteY3" fmla="*/ 72736 h 521277"/>
                <a:gd name="connsiteX4" fmla="*/ 374073 w 785380"/>
                <a:gd name="connsiteY4" fmla="*/ 27709 h 521277"/>
                <a:gd name="connsiteX5" fmla="*/ 166254 w 785380"/>
                <a:gd name="connsiteY5" fmla="*/ 0 h 521277"/>
                <a:gd name="connsiteX6" fmla="*/ 0 w 785380"/>
                <a:gd name="connsiteY6" fmla="*/ 0 h 521277"/>
                <a:gd name="connsiteX7" fmla="*/ 4330 w 785380"/>
                <a:gd name="connsiteY7" fmla="*/ 521277 h 521277"/>
                <a:gd name="connsiteX8" fmla="*/ 332509 w 785380"/>
                <a:gd name="connsiteY8" fmla="*/ 484909 h 521277"/>
                <a:gd name="connsiteX9" fmla="*/ 559377 w 785380"/>
                <a:gd name="connsiteY9" fmla="*/ 425161 h 521277"/>
                <a:gd name="connsiteX10" fmla="*/ 683202 w 785380"/>
                <a:gd name="connsiteY10" fmla="*/ 365413 h 521277"/>
                <a:gd name="connsiteX11" fmla="*/ 785380 w 785380"/>
                <a:gd name="connsiteY11" fmla="*/ 304800 h 521277"/>
                <a:gd name="connsiteX0" fmla="*/ 785380 w 785380"/>
                <a:gd name="connsiteY0" fmla="*/ 304800 h 527447"/>
                <a:gd name="connsiteX1" fmla="*/ 764599 w 785380"/>
                <a:gd name="connsiteY1" fmla="*/ 232063 h 527447"/>
                <a:gd name="connsiteX2" fmla="*/ 753341 w 785380"/>
                <a:gd name="connsiteY2" fmla="*/ 166254 h 527447"/>
                <a:gd name="connsiteX3" fmla="*/ 568037 w 785380"/>
                <a:gd name="connsiteY3" fmla="*/ 72736 h 527447"/>
                <a:gd name="connsiteX4" fmla="*/ 374073 w 785380"/>
                <a:gd name="connsiteY4" fmla="*/ 27709 h 527447"/>
                <a:gd name="connsiteX5" fmla="*/ 166254 w 785380"/>
                <a:gd name="connsiteY5" fmla="*/ 0 h 527447"/>
                <a:gd name="connsiteX6" fmla="*/ 0 w 785380"/>
                <a:gd name="connsiteY6" fmla="*/ 0 h 527447"/>
                <a:gd name="connsiteX7" fmla="*/ 4330 w 785380"/>
                <a:gd name="connsiteY7" fmla="*/ 521277 h 527447"/>
                <a:gd name="connsiteX8" fmla="*/ 174049 w 785380"/>
                <a:gd name="connsiteY8" fmla="*/ 527338 h 527447"/>
                <a:gd name="connsiteX9" fmla="*/ 332509 w 785380"/>
                <a:gd name="connsiteY9" fmla="*/ 484909 h 527447"/>
                <a:gd name="connsiteX10" fmla="*/ 559377 w 785380"/>
                <a:gd name="connsiteY10" fmla="*/ 425161 h 527447"/>
                <a:gd name="connsiteX11" fmla="*/ 683202 w 785380"/>
                <a:gd name="connsiteY11" fmla="*/ 365413 h 527447"/>
                <a:gd name="connsiteX12" fmla="*/ 785380 w 785380"/>
                <a:gd name="connsiteY12" fmla="*/ 304800 h 527447"/>
                <a:gd name="connsiteX0" fmla="*/ 799245 w 799245"/>
                <a:gd name="connsiteY0" fmla="*/ 304800 h 530331"/>
                <a:gd name="connsiteX1" fmla="*/ 778464 w 799245"/>
                <a:gd name="connsiteY1" fmla="*/ 232063 h 530331"/>
                <a:gd name="connsiteX2" fmla="*/ 767206 w 799245"/>
                <a:gd name="connsiteY2" fmla="*/ 166254 h 530331"/>
                <a:gd name="connsiteX3" fmla="*/ 581902 w 799245"/>
                <a:gd name="connsiteY3" fmla="*/ 72736 h 530331"/>
                <a:gd name="connsiteX4" fmla="*/ 387938 w 799245"/>
                <a:gd name="connsiteY4" fmla="*/ 27709 h 530331"/>
                <a:gd name="connsiteX5" fmla="*/ 180119 w 799245"/>
                <a:gd name="connsiteY5" fmla="*/ 0 h 530331"/>
                <a:gd name="connsiteX6" fmla="*/ 13865 w 799245"/>
                <a:gd name="connsiteY6" fmla="*/ 0 h 530331"/>
                <a:gd name="connsiteX7" fmla="*/ 88 w 799245"/>
                <a:gd name="connsiteY7" fmla="*/ 530331 h 530331"/>
                <a:gd name="connsiteX8" fmla="*/ 187914 w 799245"/>
                <a:gd name="connsiteY8" fmla="*/ 527338 h 530331"/>
                <a:gd name="connsiteX9" fmla="*/ 346374 w 799245"/>
                <a:gd name="connsiteY9" fmla="*/ 484909 h 530331"/>
                <a:gd name="connsiteX10" fmla="*/ 573242 w 799245"/>
                <a:gd name="connsiteY10" fmla="*/ 425161 h 530331"/>
                <a:gd name="connsiteX11" fmla="*/ 697067 w 799245"/>
                <a:gd name="connsiteY11" fmla="*/ 365413 h 530331"/>
                <a:gd name="connsiteX12" fmla="*/ 799245 w 799245"/>
                <a:gd name="connsiteY12" fmla="*/ 304800 h 530331"/>
                <a:gd name="connsiteX0" fmla="*/ 799340 w 799340"/>
                <a:gd name="connsiteY0" fmla="*/ 313854 h 539385"/>
                <a:gd name="connsiteX1" fmla="*/ 778559 w 799340"/>
                <a:gd name="connsiteY1" fmla="*/ 241117 h 539385"/>
                <a:gd name="connsiteX2" fmla="*/ 767301 w 799340"/>
                <a:gd name="connsiteY2" fmla="*/ 175308 h 539385"/>
                <a:gd name="connsiteX3" fmla="*/ 581997 w 799340"/>
                <a:gd name="connsiteY3" fmla="*/ 81790 h 539385"/>
                <a:gd name="connsiteX4" fmla="*/ 388033 w 799340"/>
                <a:gd name="connsiteY4" fmla="*/ 36763 h 539385"/>
                <a:gd name="connsiteX5" fmla="*/ 180214 w 799340"/>
                <a:gd name="connsiteY5" fmla="*/ 9054 h 539385"/>
                <a:gd name="connsiteX6" fmla="*/ 4906 w 799340"/>
                <a:gd name="connsiteY6" fmla="*/ 0 h 539385"/>
                <a:gd name="connsiteX7" fmla="*/ 183 w 799340"/>
                <a:gd name="connsiteY7" fmla="*/ 539385 h 539385"/>
                <a:gd name="connsiteX8" fmla="*/ 188009 w 799340"/>
                <a:gd name="connsiteY8" fmla="*/ 536392 h 539385"/>
                <a:gd name="connsiteX9" fmla="*/ 346469 w 799340"/>
                <a:gd name="connsiteY9" fmla="*/ 493963 h 539385"/>
                <a:gd name="connsiteX10" fmla="*/ 573337 w 799340"/>
                <a:gd name="connsiteY10" fmla="*/ 434215 h 539385"/>
                <a:gd name="connsiteX11" fmla="*/ 697162 w 799340"/>
                <a:gd name="connsiteY11" fmla="*/ 374467 h 539385"/>
                <a:gd name="connsiteX12" fmla="*/ 799340 w 799340"/>
                <a:gd name="connsiteY12" fmla="*/ 313854 h 53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340" h="539385">
                  <a:moveTo>
                    <a:pt x="799340" y="313854"/>
                  </a:moveTo>
                  <a:cubicBezTo>
                    <a:pt x="782888" y="289608"/>
                    <a:pt x="795011" y="265363"/>
                    <a:pt x="778559" y="241117"/>
                  </a:cubicBezTo>
                  <a:lnTo>
                    <a:pt x="767301" y="175308"/>
                  </a:lnTo>
                  <a:cubicBezTo>
                    <a:pt x="711883" y="156835"/>
                    <a:pt x="645208" y="104881"/>
                    <a:pt x="581997" y="81790"/>
                  </a:cubicBezTo>
                  <a:cubicBezTo>
                    <a:pt x="518786" y="58699"/>
                    <a:pt x="452688" y="64472"/>
                    <a:pt x="388033" y="36763"/>
                  </a:cubicBezTo>
                  <a:lnTo>
                    <a:pt x="180214" y="9054"/>
                  </a:lnTo>
                  <a:lnTo>
                    <a:pt x="4906" y="0"/>
                  </a:lnTo>
                  <a:cubicBezTo>
                    <a:pt x="6349" y="180109"/>
                    <a:pt x="-1260" y="359276"/>
                    <a:pt x="183" y="539385"/>
                  </a:cubicBezTo>
                  <a:lnTo>
                    <a:pt x="188009" y="536392"/>
                  </a:lnTo>
                  <a:lnTo>
                    <a:pt x="346469" y="493963"/>
                  </a:lnTo>
                  <a:lnTo>
                    <a:pt x="573337" y="434215"/>
                  </a:lnTo>
                  <a:lnTo>
                    <a:pt x="697162" y="374467"/>
                  </a:lnTo>
                  <a:lnTo>
                    <a:pt x="799340" y="313854"/>
                  </a:lnTo>
                  <a:close/>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A2A8565F-C9CD-431F-9FEB-01754E0640BF}"/>
                </a:ext>
              </a:extLst>
            </p:cNvPr>
            <p:cNvSpPr/>
            <p:nvPr/>
          </p:nvSpPr>
          <p:spPr>
            <a:xfrm>
              <a:off x="1219200" y="1468582"/>
              <a:ext cx="872836" cy="235527"/>
            </a:xfrm>
            <a:custGeom>
              <a:avLst/>
              <a:gdLst>
                <a:gd name="connsiteX0" fmla="*/ 0 w 872836"/>
                <a:gd name="connsiteY0" fmla="*/ 235527 h 235527"/>
                <a:gd name="connsiteX1" fmla="*/ 124691 w 872836"/>
                <a:gd name="connsiteY1" fmla="*/ 138545 h 235527"/>
                <a:gd name="connsiteX2" fmla="*/ 332509 w 872836"/>
                <a:gd name="connsiteY2" fmla="*/ 69273 h 235527"/>
                <a:gd name="connsiteX3" fmla="*/ 581891 w 872836"/>
                <a:gd name="connsiteY3" fmla="*/ 0 h 235527"/>
                <a:gd name="connsiteX4" fmla="*/ 872836 w 872836"/>
                <a:gd name="connsiteY4" fmla="*/ 0 h 23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836" h="235527">
                  <a:moveTo>
                    <a:pt x="0" y="235527"/>
                  </a:moveTo>
                  <a:lnTo>
                    <a:pt x="124691" y="138545"/>
                  </a:lnTo>
                  <a:lnTo>
                    <a:pt x="332509" y="69273"/>
                  </a:lnTo>
                  <a:lnTo>
                    <a:pt x="581891" y="0"/>
                  </a:lnTo>
                  <a:lnTo>
                    <a:pt x="87283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4E7366C-08C8-42A2-B1AC-DD19E25A50FC}"/>
                </a:ext>
              </a:extLst>
            </p:cNvPr>
            <p:cNvSpPr/>
            <p:nvPr/>
          </p:nvSpPr>
          <p:spPr>
            <a:xfrm>
              <a:off x="1205345" y="1454727"/>
              <a:ext cx="1432291" cy="568037"/>
            </a:xfrm>
            <a:custGeom>
              <a:avLst/>
              <a:gdLst>
                <a:gd name="connsiteX0" fmla="*/ 1440873 w 1440873"/>
                <a:gd name="connsiteY0" fmla="*/ 526473 h 568037"/>
                <a:gd name="connsiteX1" fmla="*/ 1440873 w 1440873"/>
                <a:gd name="connsiteY1" fmla="*/ 0 h 568037"/>
                <a:gd name="connsiteX2" fmla="*/ 983673 w 1440873"/>
                <a:gd name="connsiteY2" fmla="*/ 0 h 568037"/>
                <a:gd name="connsiteX3" fmla="*/ 512619 w 1440873"/>
                <a:gd name="connsiteY3" fmla="*/ 41564 h 568037"/>
                <a:gd name="connsiteX4" fmla="*/ 249382 w 1440873"/>
                <a:gd name="connsiteY4" fmla="*/ 138546 h 568037"/>
                <a:gd name="connsiteX5" fmla="*/ 83128 w 1440873"/>
                <a:gd name="connsiteY5" fmla="*/ 166255 h 568037"/>
                <a:gd name="connsiteX6" fmla="*/ 0 w 1440873"/>
                <a:gd name="connsiteY6" fmla="*/ 290946 h 568037"/>
                <a:gd name="connsiteX7" fmla="*/ 180110 w 1440873"/>
                <a:gd name="connsiteY7" fmla="*/ 401782 h 568037"/>
                <a:gd name="connsiteX8" fmla="*/ 415637 w 1440873"/>
                <a:gd name="connsiteY8" fmla="*/ 512618 h 568037"/>
                <a:gd name="connsiteX9" fmla="*/ 706582 w 1440873"/>
                <a:gd name="connsiteY9" fmla="*/ 540328 h 568037"/>
                <a:gd name="connsiteX10" fmla="*/ 942110 w 1440873"/>
                <a:gd name="connsiteY10" fmla="*/ 568037 h 568037"/>
                <a:gd name="connsiteX11" fmla="*/ 1260764 w 1440873"/>
                <a:gd name="connsiteY11" fmla="*/ 526473 h 568037"/>
                <a:gd name="connsiteX12" fmla="*/ 1440873 w 1440873"/>
                <a:gd name="connsiteY12" fmla="*/ 526473 h 568037"/>
                <a:gd name="connsiteX0" fmla="*/ 1440873 w 1440873"/>
                <a:gd name="connsiteY0" fmla="*/ 526473 h 568037"/>
                <a:gd name="connsiteX1" fmla="*/ 1440873 w 1440873"/>
                <a:gd name="connsiteY1" fmla="*/ 0 h 568037"/>
                <a:gd name="connsiteX2" fmla="*/ 983673 w 1440873"/>
                <a:gd name="connsiteY2" fmla="*/ 0 h 568037"/>
                <a:gd name="connsiteX3" fmla="*/ 512619 w 1440873"/>
                <a:gd name="connsiteY3" fmla="*/ 41564 h 568037"/>
                <a:gd name="connsiteX4" fmla="*/ 297007 w 1440873"/>
                <a:gd name="connsiteY4" fmla="*/ 100446 h 568037"/>
                <a:gd name="connsiteX5" fmla="*/ 83128 w 1440873"/>
                <a:gd name="connsiteY5" fmla="*/ 166255 h 568037"/>
                <a:gd name="connsiteX6" fmla="*/ 0 w 1440873"/>
                <a:gd name="connsiteY6" fmla="*/ 290946 h 568037"/>
                <a:gd name="connsiteX7" fmla="*/ 180110 w 1440873"/>
                <a:gd name="connsiteY7" fmla="*/ 401782 h 568037"/>
                <a:gd name="connsiteX8" fmla="*/ 415637 w 1440873"/>
                <a:gd name="connsiteY8" fmla="*/ 512618 h 568037"/>
                <a:gd name="connsiteX9" fmla="*/ 706582 w 1440873"/>
                <a:gd name="connsiteY9" fmla="*/ 540328 h 568037"/>
                <a:gd name="connsiteX10" fmla="*/ 942110 w 1440873"/>
                <a:gd name="connsiteY10" fmla="*/ 568037 h 568037"/>
                <a:gd name="connsiteX11" fmla="*/ 1260764 w 1440873"/>
                <a:gd name="connsiteY11" fmla="*/ 526473 h 568037"/>
                <a:gd name="connsiteX12" fmla="*/ 1440873 w 1440873"/>
                <a:gd name="connsiteY12" fmla="*/ 526473 h 568037"/>
                <a:gd name="connsiteX0" fmla="*/ 1440873 w 1440873"/>
                <a:gd name="connsiteY0" fmla="*/ 526473 h 568037"/>
                <a:gd name="connsiteX1" fmla="*/ 1440873 w 1440873"/>
                <a:gd name="connsiteY1" fmla="*/ 0 h 568037"/>
                <a:gd name="connsiteX2" fmla="*/ 983673 w 1440873"/>
                <a:gd name="connsiteY2" fmla="*/ 0 h 568037"/>
                <a:gd name="connsiteX3" fmla="*/ 512619 w 1440873"/>
                <a:gd name="connsiteY3" fmla="*/ 41564 h 568037"/>
                <a:gd name="connsiteX4" fmla="*/ 297007 w 1440873"/>
                <a:gd name="connsiteY4" fmla="*/ 100446 h 568037"/>
                <a:gd name="connsiteX5" fmla="*/ 83128 w 1440873"/>
                <a:gd name="connsiteY5" fmla="*/ 166255 h 568037"/>
                <a:gd name="connsiteX6" fmla="*/ 0 w 1440873"/>
                <a:gd name="connsiteY6" fmla="*/ 290946 h 568037"/>
                <a:gd name="connsiteX7" fmla="*/ 161060 w 1440873"/>
                <a:gd name="connsiteY7" fmla="*/ 430357 h 568037"/>
                <a:gd name="connsiteX8" fmla="*/ 415637 w 1440873"/>
                <a:gd name="connsiteY8" fmla="*/ 512618 h 568037"/>
                <a:gd name="connsiteX9" fmla="*/ 706582 w 1440873"/>
                <a:gd name="connsiteY9" fmla="*/ 540328 h 568037"/>
                <a:gd name="connsiteX10" fmla="*/ 942110 w 1440873"/>
                <a:gd name="connsiteY10" fmla="*/ 568037 h 568037"/>
                <a:gd name="connsiteX11" fmla="*/ 1260764 w 1440873"/>
                <a:gd name="connsiteY11" fmla="*/ 526473 h 568037"/>
                <a:gd name="connsiteX12" fmla="*/ 1440873 w 1440873"/>
                <a:gd name="connsiteY12" fmla="*/ 526473 h 568037"/>
                <a:gd name="connsiteX0" fmla="*/ 1440873 w 1440873"/>
                <a:gd name="connsiteY0" fmla="*/ 526473 h 568037"/>
                <a:gd name="connsiteX1" fmla="*/ 1440873 w 1440873"/>
                <a:gd name="connsiteY1" fmla="*/ 0 h 568037"/>
                <a:gd name="connsiteX2" fmla="*/ 983673 w 1440873"/>
                <a:gd name="connsiteY2" fmla="*/ 0 h 568037"/>
                <a:gd name="connsiteX3" fmla="*/ 512619 w 1440873"/>
                <a:gd name="connsiteY3" fmla="*/ 41564 h 568037"/>
                <a:gd name="connsiteX4" fmla="*/ 297007 w 1440873"/>
                <a:gd name="connsiteY4" fmla="*/ 100446 h 568037"/>
                <a:gd name="connsiteX5" fmla="*/ 83128 w 1440873"/>
                <a:gd name="connsiteY5" fmla="*/ 166255 h 568037"/>
                <a:gd name="connsiteX6" fmla="*/ 0 w 1440873"/>
                <a:gd name="connsiteY6" fmla="*/ 290946 h 568037"/>
                <a:gd name="connsiteX7" fmla="*/ 161060 w 1440873"/>
                <a:gd name="connsiteY7" fmla="*/ 430357 h 568037"/>
                <a:gd name="connsiteX8" fmla="*/ 415637 w 1440873"/>
                <a:gd name="connsiteY8" fmla="*/ 512618 h 568037"/>
                <a:gd name="connsiteX9" fmla="*/ 706582 w 1440873"/>
                <a:gd name="connsiteY9" fmla="*/ 540328 h 568037"/>
                <a:gd name="connsiteX10" fmla="*/ 942110 w 1440873"/>
                <a:gd name="connsiteY10" fmla="*/ 568037 h 568037"/>
                <a:gd name="connsiteX11" fmla="*/ 1251239 w 1440873"/>
                <a:gd name="connsiteY11" fmla="*/ 545523 h 568037"/>
                <a:gd name="connsiteX12" fmla="*/ 1440873 w 1440873"/>
                <a:gd name="connsiteY12" fmla="*/ 526473 h 568037"/>
                <a:gd name="connsiteX0" fmla="*/ 1450398 w 1450398"/>
                <a:gd name="connsiteY0" fmla="*/ 545523 h 568037"/>
                <a:gd name="connsiteX1" fmla="*/ 1440873 w 1450398"/>
                <a:gd name="connsiteY1" fmla="*/ 0 h 568037"/>
                <a:gd name="connsiteX2" fmla="*/ 983673 w 1450398"/>
                <a:gd name="connsiteY2" fmla="*/ 0 h 568037"/>
                <a:gd name="connsiteX3" fmla="*/ 512619 w 1450398"/>
                <a:gd name="connsiteY3" fmla="*/ 41564 h 568037"/>
                <a:gd name="connsiteX4" fmla="*/ 297007 w 1450398"/>
                <a:gd name="connsiteY4" fmla="*/ 100446 h 568037"/>
                <a:gd name="connsiteX5" fmla="*/ 83128 w 1450398"/>
                <a:gd name="connsiteY5" fmla="*/ 166255 h 568037"/>
                <a:gd name="connsiteX6" fmla="*/ 0 w 1450398"/>
                <a:gd name="connsiteY6" fmla="*/ 290946 h 568037"/>
                <a:gd name="connsiteX7" fmla="*/ 161060 w 1450398"/>
                <a:gd name="connsiteY7" fmla="*/ 430357 h 568037"/>
                <a:gd name="connsiteX8" fmla="*/ 415637 w 1450398"/>
                <a:gd name="connsiteY8" fmla="*/ 512618 h 568037"/>
                <a:gd name="connsiteX9" fmla="*/ 706582 w 1450398"/>
                <a:gd name="connsiteY9" fmla="*/ 540328 h 568037"/>
                <a:gd name="connsiteX10" fmla="*/ 942110 w 1450398"/>
                <a:gd name="connsiteY10" fmla="*/ 568037 h 568037"/>
                <a:gd name="connsiteX11" fmla="*/ 1251239 w 1450398"/>
                <a:gd name="connsiteY11" fmla="*/ 545523 h 568037"/>
                <a:gd name="connsiteX12" fmla="*/ 1450398 w 1450398"/>
                <a:gd name="connsiteY12" fmla="*/ 545523 h 568037"/>
                <a:gd name="connsiteX0" fmla="*/ 1450398 w 1450398"/>
                <a:gd name="connsiteY0" fmla="*/ 545523 h 568037"/>
                <a:gd name="connsiteX1" fmla="*/ 1431348 w 1450398"/>
                <a:gd name="connsiteY1" fmla="*/ 9525 h 568037"/>
                <a:gd name="connsiteX2" fmla="*/ 983673 w 1450398"/>
                <a:gd name="connsiteY2" fmla="*/ 0 h 568037"/>
                <a:gd name="connsiteX3" fmla="*/ 512619 w 1450398"/>
                <a:gd name="connsiteY3" fmla="*/ 41564 h 568037"/>
                <a:gd name="connsiteX4" fmla="*/ 297007 w 1450398"/>
                <a:gd name="connsiteY4" fmla="*/ 100446 h 568037"/>
                <a:gd name="connsiteX5" fmla="*/ 83128 w 1450398"/>
                <a:gd name="connsiteY5" fmla="*/ 166255 h 568037"/>
                <a:gd name="connsiteX6" fmla="*/ 0 w 1450398"/>
                <a:gd name="connsiteY6" fmla="*/ 290946 h 568037"/>
                <a:gd name="connsiteX7" fmla="*/ 161060 w 1450398"/>
                <a:gd name="connsiteY7" fmla="*/ 430357 h 568037"/>
                <a:gd name="connsiteX8" fmla="*/ 415637 w 1450398"/>
                <a:gd name="connsiteY8" fmla="*/ 512618 h 568037"/>
                <a:gd name="connsiteX9" fmla="*/ 706582 w 1450398"/>
                <a:gd name="connsiteY9" fmla="*/ 540328 h 568037"/>
                <a:gd name="connsiteX10" fmla="*/ 942110 w 1450398"/>
                <a:gd name="connsiteY10" fmla="*/ 568037 h 568037"/>
                <a:gd name="connsiteX11" fmla="*/ 1251239 w 1450398"/>
                <a:gd name="connsiteY11" fmla="*/ 545523 h 568037"/>
                <a:gd name="connsiteX12" fmla="*/ 1450398 w 1450398"/>
                <a:gd name="connsiteY12" fmla="*/ 545523 h 568037"/>
                <a:gd name="connsiteX0" fmla="*/ 1432291 w 1432291"/>
                <a:gd name="connsiteY0" fmla="*/ 545523 h 568037"/>
                <a:gd name="connsiteX1" fmla="*/ 1431348 w 1432291"/>
                <a:gd name="connsiteY1" fmla="*/ 9525 h 568037"/>
                <a:gd name="connsiteX2" fmla="*/ 983673 w 1432291"/>
                <a:gd name="connsiteY2" fmla="*/ 0 h 568037"/>
                <a:gd name="connsiteX3" fmla="*/ 512619 w 1432291"/>
                <a:gd name="connsiteY3" fmla="*/ 41564 h 568037"/>
                <a:gd name="connsiteX4" fmla="*/ 297007 w 1432291"/>
                <a:gd name="connsiteY4" fmla="*/ 100446 h 568037"/>
                <a:gd name="connsiteX5" fmla="*/ 83128 w 1432291"/>
                <a:gd name="connsiteY5" fmla="*/ 166255 h 568037"/>
                <a:gd name="connsiteX6" fmla="*/ 0 w 1432291"/>
                <a:gd name="connsiteY6" fmla="*/ 290946 h 568037"/>
                <a:gd name="connsiteX7" fmla="*/ 161060 w 1432291"/>
                <a:gd name="connsiteY7" fmla="*/ 430357 h 568037"/>
                <a:gd name="connsiteX8" fmla="*/ 415637 w 1432291"/>
                <a:gd name="connsiteY8" fmla="*/ 512618 h 568037"/>
                <a:gd name="connsiteX9" fmla="*/ 706582 w 1432291"/>
                <a:gd name="connsiteY9" fmla="*/ 540328 h 568037"/>
                <a:gd name="connsiteX10" fmla="*/ 942110 w 1432291"/>
                <a:gd name="connsiteY10" fmla="*/ 568037 h 568037"/>
                <a:gd name="connsiteX11" fmla="*/ 1251239 w 1432291"/>
                <a:gd name="connsiteY11" fmla="*/ 545523 h 568037"/>
                <a:gd name="connsiteX12" fmla="*/ 1432291 w 1432291"/>
                <a:gd name="connsiteY12" fmla="*/ 545523 h 56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2291" h="568037">
                  <a:moveTo>
                    <a:pt x="1432291" y="545523"/>
                  </a:moveTo>
                  <a:cubicBezTo>
                    <a:pt x="1431977" y="366857"/>
                    <a:pt x="1431662" y="188191"/>
                    <a:pt x="1431348" y="9525"/>
                  </a:cubicBezTo>
                  <a:lnTo>
                    <a:pt x="983673" y="0"/>
                  </a:lnTo>
                  <a:lnTo>
                    <a:pt x="512619" y="41564"/>
                  </a:lnTo>
                  <a:lnTo>
                    <a:pt x="297007" y="100446"/>
                  </a:lnTo>
                  <a:lnTo>
                    <a:pt x="83128" y="166255"/>
                  </a:lnTo>
                  <a:lnTo>
                    <a:pt x="0" y="290946"/>
                  </a:lnTo>
                  <a:lnTo>
                    <a:pt x="161060" y="430357"/>
                  </a:lnTo>
                  <a:lnTo>
                    <a:pt x="415637" y="512618"/>
                  </a:lnTo>
                  <a:lnTo>
                    <a:pt x="706582" y="540328"/>
                  </a:lnTo>
                  <a:lnTo>
                    <a:pt x="942110" y="568037"/>
                  </a:lnTo>
                  <a:lnTo>
                    <a:pt x="1251239" y="545523"/>
                  </a:lnTo>
                  <a:lnTo>
                    <a:pt x="1432291" y="545523"/>
                  </a:lnTo>
                  <a:close/>
                </a:path>
              </a:pathLst>
            </a:cu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320FE2A9-261D-40A7-83F6-826310B74285}"/>
              </a:ext>
            </a:extLst>
          </p:cNvPr>
          <p:cNvSpPr txBox="1"/>
          <p:nvPr/>
        </p:nvSpPr>
        <p:spPr>
          <a:xfrm>
            <a:off x="5458691" y="2478919"/>
            <a:ext cx="5069305" cy="1815882"/>
          </a:xfrm>
          <a:prstGeom prst="rect">
            <a:avLst/>
          </a:prstGeom>
          <a:noFill/>
        </p:spPr>
        <p:txBody>
          <a:bodyPr wrap="square" rtlCol="0">
            <a:spAutoFit/>
          </a:bodyPr>
          <a:lstStyle/>
          <a:p>
            <a:r>
              <a:rPr lang="en-US" sz="2800" dirty="0"/>
              <a:t>The end result of the last few steps is a tube of tissue paper (</a:t>
            </a:r>
            <a:r>
              <a:rPr lang="en-US" sz="2800" dirty="0" err="1"/>
              <a:t>a.k.a</a:t>
            </a:r>
            <a:r>
              <a:rPr lang="en-US" sz="2800" dirty="0"/>
              <a:t> Side Tube).  The tube is still open at the top and bottom.</a:t>
            </a:r>
          </a:p>
        </p:txBody>
      </p:sp>
      <p:sp>
        <p:nvSpPr>
          <p:cNvPr id="3" name="Slide Number Placeholder 2">
            <a:extLst>
              <a:ext uri="{FF2B5EF4-FFF2-40B4-BE49-F238E27FC236}">
                <a16:creationId xmlns:a16="http://schemas.microsoft.com/office/drawing/2014/main" id="{45F35BFB-C37C-470A-993F-302502A88745}"/>
              </a:ext>
            </a:extLst>
          </p:cNvPr>
          <p:cNvSpPr>
            <a:spLocks noGrp="1"/>
          </p:cNvSpPr>
          <p:nvPr>
            <p:ph type="sldNum" sz="quarter" idx="12"/>
          </p:nvPr>
        </p:nvSpPr>
        <p:spPr/>
        <p:txBody>
          <a:bodyPr/>
          <a:lstStyle/>
          <a:p>
            <a:fld id="{6DDD8EDC-D146-40AF-98BE-C458D57F4A8E}" type="slidenum">
              <a:rPr lang="en-US" smtClean="0"/>
              <a:t>10</a:t>
            </a:fld>
            <a:endParaRPr lang="en-US"/>
          </a:p>
        </p:txBody>
      </p:sp>
    </p:spTree>
    <p:extLst>
      <p:ext uri="{BB962C8B-B14F-4D97-AF65-F5344CB8AC3E}">
        <p14:creationId xmlns:p14="http://schemas.microsoft.com/office/powerpoint/2010/main" val="20914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9299-032E-4798-BD96-451B25F0D1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855" y="1281543"/>
            <a:ext cx="6234545" cy="4675909"/>
          </a:xfrm>
          <a:prstGeom prst="rect">
            <a:avLst/>
          </a:prstGeom>
        </p:spPr>
      </p:pic>
      <p:sp>
        <p:nvSpPr>
          <p:cNvPr id="2" name="TextBox 1">
            <a:extLst>
              <a:ext uri="{FF2B5EF4-FFF2-40B4-BE49-F238E27FC236}">
                <a16:creationId xmlns:a16="http://schemas.microsoft.com/office/drawing/2014/main" id="{8A126BAB-27A8-4A89-B59A-4FC4E8EA58AB}"/>
              </a:ext>
            </a:extLst>
          </p:cNvPr>
          <p:cNvSpPr txBox="1"/>
          <p:nvPr/>
        </p:nvSpPr>
        <p:spPr>
          <a:xfrm>
            <a:off x="7606145" y="1634338"/>
            <a:ext cx="3920836" cy="3970318"/>
          </a:xfrm>
          <a:prstGeom prst="rect">
            <a:avLst/>
          </a:prstGeom>
          <a:noFill/>
        </p:spPr>
        <p:txBody>
          <a:bodyPr wrap="square" rtlCol="0">
            <a:spAutoFit/>
          </a:bodyPr>
          <a:lstStyle/>
          <a:p>
            <a:r>
              <a:rPr lang="en-US" sz="2800" dirty="0"/>
              <a:t>Glue 4 sheets of tissue paper together to make a larger sheet for the balloon top.</a:t>
            </a:r>
          </a:p>
          <a:p>
            <a:endParaRPr lang="en-US" sz="2800" dirty="0"/>
          </a:p>
          <a:p>
            <a:r>
              <a:rPr lang="en-US" sz="2800" dirty="0"/>
              <a:t>This step may not be necessary if your tissue  sheets are wider than the balloon diameter.</a:t>
            </a:r>
          </a:p>
        </p:txBody>
      </p:sp>
      <p:sp>
        <p:nvSpPr>
          <p:cNvPr id="4" name="Slide Number Placeholder 3">
            <a:extLst>
              <a:ext uri="{FF2B5EF4-FFF2-40B4-BE49-F238E27FC236}">
                <a16:creationId xmlns:a16="http://schemas.microsoft.com/office/drawing/2014/main" id="{EB0DC312-BF06-4CD4-A601-9F494731F44D}"/>
              </a:ext>
            </a:extLst>
          </p:cNvPr>
          <p:cNvSpPr>
            <a:spLocks noGrp="1"/>
          </p:cNvSpPr>
          <p:nvPr>
            <p:ph type="sldNum" sz="quarter" idx="12"/>
          </p:nvPr>
        </p:nvSpPr>
        <p:spPr/>
        <p:txBody>
          <a:bodyPr/>
          <a:lstStyle/>
          <a:p>
            <a:fld id="{6DDD8EDC-D146-40AF-98BE-C458D57F4A8E}" type="slidenum">
              <a:rPr lang="en-US" smtClean="0"/>
              <a:t>11</a:t>
            </a:fld>
            <a:endParaRPr lang="en-US"/>
          </a:p>
        </p:txBody>
      </p:sp>
    </p:spTree>
    <p:extLst>
      <p:ext uri="{BB962C8B-B14F-4D97-AF65-F5344CB8AC3E}">
        <p14:creationId xmlns:p14="http://schemas.microsoft.com/office/powerpoint/2010/main" val="393343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39939-2D76-4A66-9656-EE926C0BF3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828" y="1231323"/>
            <a:ext cx="5084618" cy="3813464"/>
          </a:xfrm>
          <a:prstGeom prst="rect">
            <a:avLst/>
          </a:prstGeom>
        </p:spPr>
      </p:pic>
      <p:sp>
        <p:nvSpPr>
          <p:cNvPr id="2" name="TextBox 1">
            <a:extLst>
              <a:ext uri="{FF2B5EF4-FFF2-40B4-BE49-F238E27FC236}">
                <a16:creationId xmlns:a16="http://schemas.microsoft.com/office/drawing/2014/main" id="{F17A9F58-A8AB-43D0-BC82-B2A408EFBF71}"/>
              </a:ext>
            </a:extLst>
          </p:cNvPr>
          <p:cNvSpPr txBox="1"/>
          <p:nvPr/>
        </p:nvSpPr>
        <p:spPr>
          <a:xfrm>
            <a:off x="6636328" y="1152896"/>
            <a:ext cx="4353789" cy="3970318"/>
          </a:xfrm>
          <a:prstGeom prst="rect">
            <a:avLst/>
          </a:prstGeom>
          <a:noFill/>
        </p:spPr>
        <p:txBody>
          <a:bodyPr wrap="square" rtlCol="0">
            <a:spAutoFit/>
          </a:bodyPr>
          <a:lstStyle/>
          <a:p>
            <a:r>
              <a:rPr lang="en-US" sz="2800" dirty="0"/>
              <a:t>Use a yard stick to mark out the circumference of the balloon top.</a:t>
            </a:r>
          </a:p>
          <a:p>
            <a:endParaRPr lang="en-US" sz="2800" dirty="0"/>
          </a:p>
          <a:p>
            <a:r>
              <a:rPr lang="en-US" sz="2800" dirty="0"/>
              <a:t>For an 18” diameter balloon, make the top disk about 20.5” in diameter.  This gives ample overlap to make final gluing easier. </a:t>
            </a:r>
          </a:p>
        </p:txBody>
      </p:sp>
      <p:sp>
        <p:nvSpPr>
          <p:cNvPr id="4" name="Slide Number Placeholder 3">
            <a:extLst>
              <a:ext uri="{FF2B5EF4-FFF2-40B4-BE49-F238E27FC236}">
                <a16:creationId xmlns:a16="http://schemas.microsoft.com/office/drawing/2014/main" id="{4184929B-8482-43C4-8109-DCBA2568440B}"/>
              </a:ext>
            </a:extLst>
          </p:cNvPr>
          <p:cNvSpPr>
            <a:spLocks noGrp="1"/>
          </p:cNvSpPr>
          <p:nvPr>
            <p:ph type="sldNum" sz="quarter" idx="12"/>
          </p:nvPr>
        </p:nvSpPr>
        <p:spPr/>
        <p:txBody>
          <a:bodyPr/>
          <a:lstStyle/>
          <a:p>
            <a:fld id="{6DDD8EDC-D146-40AF-98BE-C458D57F4A8E}" type="slidenum">
              <a:rPr lang="en-US" smtClean="0"/>
              <a:t>12</a:t>
            </a:fld>
            <a:endParaRPr lang="en-US"/>
          </a:p>
        </p:txBody>
      </p:sp>
    </p:spTree>
    <p:extLst>
      <p:ext uri="{BB962C8B-B14F-4D97-AF65-F5344CB8AC3E}">
        <p14:creationId xmlns:p14="http://schemas.microsoft.com/office/powerpoint/2010/main" val="26986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DCC39-C4B8-4B00-9196-675F40ABA7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50994" y="280554"/>
            <a:ext cx="3394363" cy="2545772"/>
          </a:xfrm>
          <a:prstGeom prst="rect">
            <a:avLst/>
          </a:prstGeom>
        </p:spPr>
      </p:pic>
      <p:pic>
        <p:nvPicPr>
          <p:cNvPr id="5" name="Picture 4">
            <a:extLst>
              <a:ext uri="{FF2B5EF4-FFF2-40B4-BE49-F238E27FC236}">
                <a16:creationId xmlns:a16="http://schemas.microsoft.com/office/drawing/2014/main" id="{8BE8DC73-1F76-43F0-B6E0-A90BBE69AD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749260" y="3552390"/>
            <a:ext cx="3397828" cy="2548371"/>
          </a:xfrm>
          <a:prstGeom prst="rect">
            <a:avLst/>
          </a:prstGeom>
        </p:spPr>
      </p:pic>
      <p:grpSp>
        <p:nvGrpSpPr>
          <p:cNvPr id="15" name="Group 14">
            <a:extLst>
              <a:ext uri="{FF2B5EF4-FFF2-40B4-BE49-F238E27FC236}">
                <a16:creationId xmlns:a16="http://schemas.microsoft.com/office/drawing/2014/main" id="{B662063B-DE8F-4598-97EA-5F3421A4ADAB}"/>
              </a:ext>
            </a:extLst>
          </p:cNvPr>
          <p:cNvGrpSpPr/>
          <p:nvPr/>
        </p:nvGrpSpPr>
        <p:grpSpPr>
          <a:xfrm>
            <a:off x="8224133" y="2424545"/>
            <a:ext cx="2639288" cy="4100944"/>
            <a:chOff x="7229527" y="2424545"/>
            <a:chExt cx="2639288" cy="4100944"/>
          </a:xfrm>
        </p:grpSpPr>
        <p:sp>
          <p:nvSpPr>
            <p:cNvPr id="6" name="Rectangle 5">
              <a:extLst>
                <a:ext uri="{FF2B5EF4-FFF2-40B4-BE49-F238E27FC236}">
                  <a16:creationId xmlns:a16="http://schemas.microsoft.com/office/drawing/2014/main" id="{9BB25336-9F23-4DC5-99E2-39D3B5A50F91}"/>
                </a:ext>
              </a:extLst>
            </p:cNvPr>
            <p:cNvSpPr/>
            <p:nvPr/>
          </p:nvSpPr>
          <p:spPr>
            <a:xfrm>
              <a:off x="7966365" y="2479961"/>
              <a:ext cx="1177637" cy="40455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E044F90-1EB9-4391-BC8B-23DDD61DE496}"/>
                </a:ext>
              </a:extLst>
            </p:cNvPr>
            <p:cNvCxnSpPr>
              <a:cxnSpLocks/>
            </p:cNvCxnSpPr>
            <p:nvPr/>
          </p:nvCxnSpPr>
          <p:spPr>
            <a:xfrm>
              <a:off x="7229527" y="2424545"/>
              <a:ext cx="2639288"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D41073DB-C999-4362-97E8-4AAE82C1B181}"/>
                </a:ext>
              </a:extLst>
            </p:cNvPr>
            <p:cNvSpPr/>
            <p:nvPr/>
          </p:nvSpPr>
          <p:spPr>
            <a:xfrm>
              <a:off x="8395859" y="2452253"/>
              <a:ext cx="374072" cy="74814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AE18C91-A05A-4052-9100-47AE4F5128D3}"/>
              </a:ext>
            </a:extLst>
          </p:cNvPr>
          <p:cNvSpPr txBox="1"/>
          <p:nvPr/>
        </p:nvSpPr>
        <p:spPr>
          <a:xfrm>
            <a:off x="6622474" y="388616"/>
            <a:ext cx="5043055" cy="1384995"/>
          </a:xfrm>
          <a:prstGeom prst="rect">
            <a:avLst/>
          </a:prstGeom>
          <a:noFill/>
        </p:spPr>
        <p:txBody>
          <a:bodyPr wrap="square" rtlCol="0">
            <a:spAutoFit/>
          </a:bodyPr>
          <a:lstStyle/>
          <a:p>
            <a:r>
              <a:rPr lang="en-US" sz="2800" b="1" dirty="0"/>
              <a:t>Assembly Stand </a:t>
            </a:r>
            <a:r>
              <a:rPr lang="en-US" sz="2800" dirty="0"/>
              <a:t>to assist with attaching the balloon top to the side tube.</a:t>
            </a:r>
          </a:p>
        </p:txBody>
      </p:sp>
      <p:sp>
        <p:nvSpPr>
          <p:cNvPr id="13" name="TextBox 12">
            <a:extLst>
              <a:ext uri="{FF2B5EF4-FFF2-40B4-BE49-F238E27FC236}">
                <a16:creationId xmlns:a16="http://schemas.microsoft.com/office/drawing/2014/main" id="{170C2873-F9B4-4793-A6CA-DFB0977B56FC}"/>
              </a:ext>
            </a:extLst>
          </p:cNvPr>
          <p:cNvSpPr txBox="1"/>
          <p:nvPr/>
        </p:nvSpPr>
        <p:spPr>
          <a:xfrm>
            <a:off x="389659" y="609599"/>
            <a:ext cx="2202873" cy="1477328"/>
          </a:xfrm>
          <a:prstGeom prst="rect">
            <a:avLst/>
          </a:prstGeom>
          <a:noFill/>
        </p:spPr>
        <p:txBody>
          <a:bodyPr wrap="square" rtlCol="0">
            <a:spAutoFit/>
          </a:bodyPr>
          <a:lstStyle/>
          <a:p>
            <a:r>
              <a:rPr lang="en-US" dirty="0"/>
              <a:t>Brick attached to the underside of the removable cardboard top.  It is held in place with twist ties. </a:t>
            </a:r>
          </a:p>
        </p:txBody>
      </p:sp>
      <p:sp>
        <p:nvSpPr>
          <p:cNvPr id="14" name="TextBox 13">
            <a:extLst>
              <a:ext uri="{FF2B5EF4-FFF2-40B4-BE49-F238E27FC236}">
                <a16:creationId xmlns:a16="http://schemas.microsoft.com/office/drawing/2014/main" id="{F767164D-15CA-428D-BC3F-E4CE6878ABB7}"/>
              </a:ext>
            </a:extLst>
          </p:cNvPr>
          <p:cNvSpPr txBox="1"/>
          <p:nvPr/>
        </p:nvSpPr>
        <p:spPr>
          <a:xfrm>
            <a:off x="389659" y="3533913"/>
            <a:ext cx="2202873" cy="2308324"/>
          </a:xfrm>
          <a:prstGeom prst="rect">
            <a:avLst/>
          </a:prstGeom>
          <a:noFill/>
        </p:spPr>
        <p:txBody>
          <a:bodyPr wrap="square" rtlCol="0">
            <a:spAutoFit/>
          </a:bodyPr>
          <a:lstStyle/>
          <a:p>
            <a:r>
              <a:rPr lang="en-US" dirty="0"/>
              <a:t>Top placed on the tubular cement form.  Brick is located inside the tube.   The brick keeps the top from shifting during the balloon assembly process.</a:t>
            </a:r>
          </a:p>
        </p:txBody>
      </p:sp>
      <p:sp>
        <p:nvSpPr>
          <p:cNvPr id="11" name="TextBox 10">
            <a:extLst>
              <a:ext uri="{FF2B5EF4-FFF2-40B4-BE49-F238E27FC236}">
                <a16:creationId xmlns:a16="http://schemas.microsoft.com/office/drawing/2014/main" id="{C7B630A2-E875-4982-AB22-C738163E64D6}"/>
              </a:ext>
            </a:extLst>
          </p:cNvPr>
          <p:cNvSpPr txBox="1"/>
          <p:nvPr/>
        </p:nvSpPr>
        <p:spPr>
          <a:xfrm>
            <a:off x="6280371" y="3533913"/>
            <a:ext cx="2202873" cy="1477328"/>
          </a:xfrm>
          <a:prstGeom prst="rect">
            <a:avLst/>
          </a:prstGeom>
          <a:noFill/>
        </p:spPr>
        <p:txBody>
          <a:bodyPr wrap="square" rtlCol="0">
            <a:spAutoFit/>
          </a:bodyPr>
          <a:lstStyle/>
          <a:p>
            <a:r>
              <a:rPr lang="en-US" dirty="0"/>
              <a:t>The cardboard concrete form can be obtained from a home improvement store.</a:t>
            </a:r>
          </a:p>
        </p:txBody>
      </p:sp>
      <p:sp>
        <p:nvSpPr>
          <p:cNvPr id="2" name="Slide Number Placeholder 1">
            <a:extLst>
              <a:ext uri="{FF2B5EF4-FFF2-40B4-BE49-F238E27FC236}">
                <a16:creationId xmlns:a16="http://schemas.microsoft.com/office/drawing/2014/main" id="{B850B204-55FC-47EA-B75B-01986033F9A8}"/>
              </a:ext>
            </a:extLst>
          </p:cNvPr>
          <p:cNvSpPr>
            <a:spLocks noGrp="1"/>
          </p:cNvSpPr>
          <p:nvPr>
            <p:ph type="sldNum" sz="quarter" idx="12"/>
          </p:nvPr>
        </p:nvSpPr>
        <p:spPr/>
        <p:txBody>
          <a:bodyPr/>
          <a:lstStyle/>
          <a:p>
            <a:fld id="{6DDD8EDC-D146-40AF-98BE-C458D57F4A8E}" type="slidenum">
              <a:rPr lang="en-US" smtClean="0"/>
              <a:t>13</a:t>
            </a:fld>
            <a:endParaRPr lang="en-US"/>
          </a:p>
        </p:txBody>
      </p:sp>
    </p:spTree>
    <p:extLst>
      <p:ext uri="{BB962C8B-B14F-4D97-AF65-F5344CB8AC3E}">
        <p14:creationId xmlns:p14="http://schemas.microsoft.com/office/powerpoint/2010/main" val="244057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922F8-CE85-402B-9DCB-BD10C6A638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08051" y="1269247"/>
            <a:ext cx="5721927" cy="4291445"/>
          </a:xfrm>
          <a:prstGeom prst="rect">
            <a:avLst/>
          </a:prstGeom>
        </p:spPr>
      </p:pic>
      <p:sp>
        <p:nvSpPr>
          <p:cNvPr id="2" name="TextBox 1">
            <a:extLst>
              <a:ext uri="{FF2B5EF4-FFF2-40B4-BE49-F238E27FC236}">
                <a16:creationId xmlns:a16="http://schemas.microsoft.com/office/drawing/2014/main" id="{3D7E100B-E9F7-408F-B115-45E0E026AE2B}"/>
              </a:ext>
            </a:extLst>
          </p:cNvPr>
          <p:cNvSpPr txBox="1"/>
          <p:nvPr/>
        </p:nvSpPr>
        <p:spPr>
          <a:xfrm>
            <a:off x="6384758" y="776031"/>
            <a:ext cx="5021180" cy="4401205"/>
          </a:xfrm>
          <a:prstGeom prst="rect">
            <a:avLst/>
          </a:prstGeom>
          <a:noFill/>
        </p:spPr>
        <p:txBody>
          <a:bodyPr wrap="square" rtlCol="0">
            <a:spAutoFit/>
          </a:bodyPr>
          <a:lstStyle/>
          <a:p>
            <a:r>
              <a:rPr lang="en-US" sz="2800" dirty="0"/>
              <a:t>Place the side tube down around the assembly table.</a:t>
            </a:r>
          </a:p>
          <a:p>
            <a:endParaRPr lang="en-US" sz="2800" dirty="0"/>
          </a:p>
          <a:p>
            <a:r>
              <a:rPr lang="en-US" sz="2800" dirty="0"/>
              <a:t>It may actually be easier to remove the card board top and then place the side tube around the base.  Then place the top on the stand and pull the side tube up.</a:t>
            </a:r>
          </a:p>
          <a:p>
            <a:endParaRPr lang="en-US" sz="2800" dirty="0"/>
          </a:p>
        </p:txBody>
      </p:sp>
      <p:sp>
        <p:nvSpPr>
          <p:cNvPr id="4" name="Slide Number Placeholder 3">
            <a:extLst>
              <a:ext uri="{FF2B5EF4-FFF2-40B4-BE49-F238E27FC236}">
                <a16:creationId xmlns:a16="http://schemas.microsoft.com/office/drawing/2014/main" id="{596392E0-E5F8-4FD9-B5E9-2347FFF8C40F}"/>
              </a:ext>
            </a:extLst>
          </p:cNvPr>
          <p:cNvSpPr>
            <a:spLocks noGrp="1"/>
          </p:cNvSpPr>
          <p:nvPr>
            <p:ph type="sldNum" sz="quarter" idx="12"/>
          </p:nvPr>
        </p:nvSpPr>
        <p:spPr/>
        <p:txBody>
          <a:bodyPr/>
          <a:lstStyle/>
          <a:p>
            <a:fld id="{6DDD8EDC-D146-40AF-98BE-C458D57F4A8E}" type="slidenum">
              <a:rPr lang="en-US" smtClean="0"/>
              <a:t>14</a:t>
            </a:fld>
            <a:endParaRPr lang="en-US"/>
          </a:p>
        </p:txBody>
      </p:sp>
    </p:spTree>
    <p:extLst>
      <p:ext uri="{BB962C8B-B14F-4D97-AF65-F5344CB8AC3E}">
        <p14:creationId xmlns:p14="http://schemas.microsoft.com/office/powerpoint/2010/main" val="294701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2F87711-60B7-400F-BC9B-2C8C61394037}"/>
              </a:ext>
            </a:extLst>
          </p:cNvPr>
          <p:cNvGrpSpPr/>
          <p:nvPr/>
        </p:nvGrpSpPr>
        <p:grpSpPr>
          <a:xfrm>
            <a:off x="1343890" y="2022770"/>
            <a:ext cx="3034145" cy="4308763"/>
            <a:chOff x="1274615" y="1385454"/>
            <a:chExt cx="3034145" cy="4308763"/>
          </a:xfrm>
        </p:grpSpPr>
        <p:grpSp>
          <p:nvGrpSpPr>
            <p:cNvPr id="2" name="Group 1">
              <a:extLst>
                <a:ext uri="{FF2B5EF4-FFF2-40B4-BE49-F238E27FC236}">
                  <a16:creationId xmlns:a16="http://schemas.microsoft.com/office/drawing/2014/main" id="{238E5358-1430-43F3-9B62-8E476560F41D}"/>
                </a:ext>
              </a:extLst>
            </p:cNvPr>
            <p:cNvGrpSpPr/>
            <p:nvPr/>
          </p:nvGrpSpPr>
          <p:grpSpPr>
            <a:xfrm>
              <a:off x="1461661" y="1593273"/>
              <a:ext cx="2639288" cy="4100944"/>
              <a:chOff x="7197443" y="2424545"/>
              <a:chExt cx="2639288" cy="4100944"/>
            </a:xfrm>
          </p:grpSpPr>
          <p:sp>
            <p:nvSpPr>
              <p:cNvPr id="3" name="Rectangle 2">
                <a:extLst>
                  <a:ext uri="{FF2B5EF4-FFF2-40B4-BE49-F238E27FC236}">
                    <a16:creationId xmlns:a16="http://schemas.microsoft.com/office/drawing/2014/main" id="{5DE228B5-0EEA-44F9-B06B-7AFB184FE5C4}"/>
                  </a:ext>
                </a:extLst>
              </p:cNvPr>
              <p:cNvSpPr/>
              <p:nvPr/>
            </p:nvSpPr>
            <p:spPr>
              <a:xfrm>
                <a:off x="7966365" y="2479961"/>
                <a:ext cx="1177637" cy="40455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FE9EAF6-1514-4D40-AA28-40D4D15822B7}"/>
                  </a:ext>
                </a:extLst>
              </p:cNvPr>
              <p:cNvCxnSpPr>
                <a:cxnSpLocks/>
              </p:cNvCxnSpPr>
              <p:nvPr/>
            </p:nvCxnSpPr>
            <p:spPr>
              <a:xfrm>
                <a:off x="7197443" y="2424545"/>
                <a:ext cx="2639288"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9CF1335B-15E1-418C-9AD0-3E70BC634C8F}"/>
                  </a:ext>
                </a:extLst>
              </p:cNvPr>
              <p:cNvSpPr/>
              <p:nvPr/>
            </p:nvSpPr>
            <p:spPr>
              <a:xfrm>
                <a:off x="8395859" y="2452253"/>
                <a:ext cx="374072" cy="74814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97D6772F-E13E-406B-B5F7-8DBFCBB13DC3}"/>
                </a:ext>
              </a:extLst>
            </p:cNvPr>
            <p:cNvSpPr/>
            <p:nvPr/>
          </p:nvSpPr>
          <p:spPr>
            <a:xfrm>
              <a:off x="1274615" y="1385454"/>
              <a:ext cx="3034145" cy="390356"/>
            </a:xfrm>
            <a:custGeom>
              <a:avLst/>
              <a:gdLst>
                <a:gd name="connsiteX0" fmla="*/ 0 w 3034145"/>
                <a:gd name="connsiteY0" fmla="*/ 360218 h 390356"/>
                <a:gd name="connsiteX1" fmla="*/ 13855 w 3034145"/>
                <a:gd name="connsiteY1" fmla="*/ 235527 h 390356"/>
                <a:gd name="connsiteX2" fmla="*/ 27709 w 3034145"/>
                <a:gd name="connsiteY2" fmla="*/ 166254 h 390356"/>
                <a:gd name="connsiteX3" fmla="*/ 152400 w 3034145"/>
                <a:gd name="connsiteY3" fmla="*/ 110836 h 390356"/>
                <a:gd name="connsiteX4" fmla="*/ 193964 w 3034145"/>
                <a:gd name="connsiteY4" fmla="*/ 83127 h 390356"/>
                <a:gd name="connsiteX5" fmla="*/ 346364 w 3034145"/>
                <a:gd name="connsiteY5" fmla="*/ 69272 h 390356"/>
                <a:gd name="connsiteX6" fmla="*/ 457200 w 3034145"/>
                <a:gd name="connsiteY6" fmla="*/ 27709 h 390356"/>
                <a:gd name="connsiteX7" fmla="*/ 540327 w 3034145"/>
                <a:gd name="connsiteY7" fmla="*/ 0 h 390356"/>
                <a:gd name="connsiteX8" fmla="*/ 748145 w 3034145"/>
                <a:gd name="connsiteY8" fmla="*/ 27709 h 390356"/>
                <a:gd name="connsiteX9" fmla="*/ 831273 w 3034145"/>
                <a:gd name="connsiteY9" fmla="*/ 55418 h 390356"/>
                <a:gd name="connsiteX10" fmla="*/ 872836 w 3034145"/>
                <a:gd name="connsiteY10" fmla="*/ 69272 h 390356"/>
                <a:gd name="connsiteX11" fmla="*/ 914400 w 3034145"/>
                <a:gd name="connsiteY11" fmla="*/ 83127 h 390356"/>
                <a:gd name="connsiteX12" fmla="*/ 1399309 w 3034145"/>
                <a:gd name="connsiteY12" fmla="*/ 69272 h 390356"/>
                <a:gd name="connsiteX13" fmla="*/ 1482436 w 3034145"/>
                <a:gd name="connsiteY13" fmla="*/ 41563 h 390356"/>
                <a:gd name="connsiteX14" fmla="*/ 1524000 w 3034145"/>
                <a:gd name="connsiteY14" fmla="*/ 27709 h 390356"/>
                <a:gd name="connsiteX15" fmla="*/ 1814945 w 3034145"/>
                <a:gd name="connsiteY15" fmla="*/ 41563 h 390356"/>
                <a:gd name="connsiteX16" fmla="*/ 1967345 w 3034145"/>
                <a:gd name="connsiteY16" fmla="*/ 69272 h 390356"/>
                <a:gd name="connsiteX17" fmla="*/ 2105891 w 3034145"/>
                <a:gd name="connsiteY17" fmla="*/ 83127 h 390356"/>
                <a:gd name="connsiteX18" fmla="*/ 2410691 w 3034145"/>
                <a:gd name="connsiteY18" fmla="*/ 69272 h 390356"/>
                <a:gd name="connsiteX19" fmla="*/ 2493818 w 3034145"/>
                <a:gd name="connsiteY19" fmla="*/ 41563 h 390356"/>
                <a:gd name="connsiteX20" fmla="*/ 2535382 w 3034145"/>
                <a:gd name="connsiteY20" fmla="*/ 27709 h 390356"/>
                <a:gd name="connsiteX21" fmla="*/ 2854036 w 3034145"/>
                <a:gd name="connsiteY21" fmla="*/ 41563 h 390356"/>
                <a:gd name="connsiteX22" fmla="*/ 2881745 w 3034145"/>
                <a:gd name="connsiteY22" fmla="*/ 83127 h 390356"/>
                <a:gd name="connsiteX23" fmla="*/ 2951018 w 3034145"/>
                <a:gd name="connsiteY23" fmla="*/ 138545 h 390356"/>
                <a:gd name="connsiteX24" fmla="*/ 3006436 w 3034145"/>
                <a:gd name="connsiteY24" fmla="*/ 263236 h 390356"/>
                <a:gd name="connsiteX25" fmla="*/ 3020291 w 3034145"/>
                <a:gd name="connsiteY25" fmla="*/ 304800 h 390356"/>
                <a:gd name="connsiteX26" fmla="*/ 3034145 w 3034145"/>
                <a:gd name="connsiteY26" fmla="*/ 346363 h 390356"/>
                <a:gd name="connsiteX27" fmla="*/ 2964873 w 3034145"/>
                <a:gd name="connsiteY27" fmla="*/ 387927 h 39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4145" h="390356">
                  <a:moveTo>
                    <a:pt x="0" y="360218"/>
                  </a:moveTo>
                  <a:cubicBezTo>
                    <a:pt x="4618" y="318654"/>
                    <a:pt x="7941" y="276926"/>
                    <a:pt x="13855" y="235527"/>
                  </a:cubicBezTo>
                  <a:cubicBezTo>
                    <a:pt x="17185" y="212215"/>
                    <a:pt x="16026" y="186700"/>
                    <a:pt x="27709" y="166254"/>
                  </a:cubicBezTo>
                  <a:cubicBezTo>
                    <a:pt x="45061" y="135888"/>
                    <a:pt x="138576" y="120052"/>
                    <a:pt x="152400" y="110836"/>
                  </a:cubicBezTo>
                  <a:cubicBezTo>
                    <a:pt x="166255" y="101600"/>
                    <a:pt x="177682" y="86616"/>
                    <a:pt x="193964" y="83127"/>
                  </a:cubicBezTo>
                  <a:cubicBezTo>
                    <a:pt x="243841" y="72439"/>
                    <a:pt x="295564" y="73890"/>
                    <a:pt x="346364" y="69272"/>
                  </a:cubicBezTo>
                  <a:cubicBezTo>
                    <a:pt x="510586" y="36429"/>
                    <a:pt x="340448" y="79599"/>
                    <a:pt x="457200" y="27709"/>
                  </a:cubicBezTo>
                  <a:cubicBezTo>
                    <a:pt x="483890" y="15847"/>
                    <a:pt x="540327" y="0"/>
                    <a:pt x="540327" y="0"/>
                  </a:cubicBezTo>
                  <a:cubicBezTo>
                    <a:pt x="581852" y="4614"/>
                    <a:pt x="698387" y="15269"/>
                    <a:pt x="748145" y="27709"/>
                  </a:cubicBezTo>
                  <a:cubicBezTo>
                    <a:pt x="776481" y="34793"/>
                    <a:pt x="803564" y="46182"/>
                    <a:pt x="831273" y="55418"/>
                  </a:cubicBezTo>
                  <a:lnTo>
                    <a:pt x="872836" y="69272"/>
                  </a:lnTo>
                  <a:lnTo>
                    <a:pt x="914400" y="83127"/>
                  </a:lnTo>
                  <a:cubicBezTo>
                    <a:pt x="1076036" y="78509"/>
                    <a:pt x="1238038" y="81072"/>
                    <a:pt x="1399309" y="69272"/>
                  </a:cubicBezTo>
                  <a:cubicBezTo>
                    <a:pt x="1428439" y="67141"/>
                    <a:pt x="1454727" y="50799"/>
                    <a:pt x="1482436" y="41563"/>
                  </a:cubicBezTo>
                  <a:lnTo>
                    <a:pt x="1524000" y="27709"/>
                  </a:lnTo>
                  <a:cubicBezTo>
                    <a:pt x="1620982" y="32327"/>
                    <a:pt x="1718100" y="34646"/>
                    <a:pt x="1814945" y="41563"/>
                  </a:cubicBezTo>
                  <a:cubicBezTo>
                    <a:pt x="2038982" y="57566"/>
                    <a:pt x="1817153" y="47816"/>
                    <a:pt x="1967345" y="69272"/>
                  </a:cubicBezTo>
                  <a:cubicBezTo>
                    <a:pt x="2013291" y="75836"/>
                    <a:pt x="2059709" y="78509"/>
                    <a:pt x="2105891" y="83127"/>
                  </a:cubicBezTo>
                  <a:cubicBezTo>
                    <a:pt x="2207491" y="78509"/>
                    <a:pt x="2309565" y="80107"/>
                    <a:pt x="2410691" y="69272"/>
                  </a:cubicBezTo>
                  <a:cubicBezTo>
                    <a:pt x="2439733" y="66160"/>
                    <a:pt x="2466109" y="50799"/>
                    <a:pt x="2493818" y="41563"/>
                  </a:cubicBezTo>
                  <a:lnTo>
                    <a:pt x="2535382" y="27709"/>
                  </a:lnTo>
                  <a:cubicBezTo>
                    <a:pt x="2641600" y="32327"/>
                    <a:pt x="2749053" y="24766"/>
                    <a:pt x="2854036" y="41563"/>
                  </a:cubicBezTo>
                  <a:cubicBezTo>
                    <a:pt x="2870478" y="44194"/>
                    <a:pt x="2871343" y="70125"/>
                    <a:pt x="2881745" y="83127"/>
                  </a:cubicBezTo>
                  <a:cubicBezTo>
                    <a:pt x="2904305" y="111327"/>
                    <a:pt x="2920160" y="117973"/>
                    <a:pt x="2951018" y="138545"/>
                  </a:cubicBezTo>
                  <a:cubicBezTo>
                    <a:pt x="2994929" y="204412"/>
                    <a:pt x="2973461" y="164312"/>
                    <a:pt x="3006436" y="263236"/>
                  </a:cubicBezTo>
                  <a:lnTo>
                    <a:pt x="3020291" y="304800"/>
                  </a:lnTo>
                  <a:lnTo>
                    <a:pt x="3034145" y="346363"/>
                  </a:lnTo>
                  <a:cubicBezTo>
                    <a:pt x="3014450" y="405452"/>
                    <a:pt x="3034895" y="387927"/>
                    <a:pt x="2964873" y="38792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135F684-31BD-4097-9533-69D98559E0B9}"/>
              </a:ext>
            </a:extLst>
          </p:cNvPr>
          <p:cNvGrpSpPr/>
          <p:nvPr/>
        </p:nvGrpSpPr>
        <p:grpSpPr>
          <a:xfrm>
            <a:off x="6220691" y="1898080"/>
            <a:ext cx="3812897" cy="4536336"/>
            <a:chOff x="6220691" y="1260764"/>
            <a:chExt cx="3812897" cy="4536336"/>
          </a:xfrm>
        </p:grpSpPr>
        <p:grpSp>
          <p:nvGrpSpPr>
            <p:cNvPr id="8" name="Group 7">
              <a:extLst>
                <a:ext uri="{FF2B5EF4-FFF2-40B4-BE49-F238E27FC236}">
                  <a16:creationId xmlns:a16="http://schemas.microsoft.com/office/drawing/2014/main" id="{BD70A7BE-0CA1-4EAE-A31D-A39EAB7E6786}"/>
                </a:ext>
              </a:extLst>
            </p:cNvPr>
            <p:cNvGrpSpPr/>
            <p:nvPr/>
          </p:nvGrpSpPr>
          <p:grpSpPr>
            <a:xfrm>
              <a:off x="6622471" y="1385454"/>
              <a:ext cx="3046046" cy="4308763"/>
              <a:chOff x="1274616" y="1385454"/>
              <a:chExt cx="3046046" cy="4308763"/>
            </a:xfrm>
          </p:grpSpPr>
          <p:grpSp>
            <p:nvGrpSpPr>
              <p:cNvPr id="9" name="Group 8">
                <a:extLst>
                  <a:ext uri="{FF2B5EF4-FFF2-40B4-BE49-F238E27FC236}">
                    <a16:creationId xmlns:a16="http://schemas.microsoft.com/office/drawing/2014/main" id="{2C5BFF32-84D6-4215-8974-B37712159366}"/>
                  </a:ext>
                </a:extLst>
              </p:cNvPr>
              <p:cNvGrpSpPr/>
              <p:nvPr/>
            </p:nvGrpSpPr>
            <p:grpSpPr>
              <a:xfrm>
                <a:off x="1461661" y="1593273"/>
                <a:ext cx="2639288" cy="4100944"/>
                <a:chOff x="7197443" y="2424545"/>
                <a:chExt cx="2639288" cy="4100944"/>
              </a:xfrm>
            </p:grpSpPr>
            <p:sp>
              <p:nvSpPr>
                <p:cNvPr id="11" name="Rectangle 10">
                  <a:extLst>
                    <a:ext uri="{FF2B5EF4-FFF2-40B4-BE49-F238E27FC236}">
                      <a16:creationId xmlns:a16="http://schemas.microsoft.com/office/drawing/2014/main" id="{C2AC7BF1-EBB5-42CC-928B-A9589EC4794A}"/>
                    </a:ext>
                  </a:extLst>
                </p:cNvPr>
                <p:cNvSpPr/>
                <p:nvPr/>
              </p:nvSpPr>
              <p:spPr>
                <a:xfrm>
                  <a:off x="7966365" y="2479961"/>
                  <a:ext cx="1177637" cy="40455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E84D8F7-9581-42C4-AC72-4E83E444F095}"/>
                    </a:ext>
                  </a:extLst>
                </p:cNvPr>
                <p:cNvCxnSpPr>
                  <a:cxnSpLocks/>
                </p:cNvCxnSpPr>
                <p:nvPr/>
              </p:nvCxnSpPr>
              <p:spPr>
                <a:xfrm>
                  <a:off x="7197443" y="2424545"/>
                  <a:ext cx="2639288"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8AC5F83-2B82-4B21-AF82-8AA3FB6E6476}"/>
                    </a:ext>
                  </a:extLst>
                </p:cNvPr>
                <p:cNvSpPr/>
                <p:nvPr/>
              </p:nvSpPr>
              <p:spPr>
                <a:xfrm>
                  <a:off x="8395859" y="2452253"/>
                  <a:ext cx="374072" cy="74814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80FC4C4E-D745-408C-8DC0-DFF030D73A4C}"/>
                  </a:ext>
                </a:extLst>
              </p:cNvPr>
              <p:cNvSpPr/>
              <p:nvPr/>
            </p:nvSpPr>
            <p:spPr>
              <a:xfrm>
                <a:off x="1274616" y="1385454"/>
                <a:ext cx="3046046" cy="457200"/>
              </a:xfrm>
              <a:custGeom>
                <a:avLst/>
                <a:gdLst>
                  <a:gd name="connsiteX0" fmla="*/ 0 w 3034145"/>
                  <a:gd name="connsiteY0" fmla="*/ 360218 h 390356"/>
                  <a:gd name="connsiteX1" fmla="*/ 13855 w 3034145"/>
                  <a:gd name="connsiteY1" fmla="*/ 235527 h 390356"/>
                  <a:gd name="connsiteX2" fmla="*/ 27709 w 3034145"/>
                  <a:gd name="connsiteY2" fmla="*/ 166254 h 390356"/>
                  <a:gd name="connsiteX3" fmla="*/ 152400 w 3034145"/>
                  <a:gd name="connsiteY3" fmla="*/ 110836 h 390356"/>
                  <a:gd name="connsiteX4" fmla="*/ 193964 w 3034145"/>
                  <a:gd name="connsiteY4" fmla="*/ 83127 h 390356"/>
                  <a:gd name="connsiteX5" fmla="*/ 346364 w 3034145"/>
                  <a:gd name="connsiteY5" fmla="*/ 69272 h 390356"/>
                  <a:gd name="connsiteX6" fmla="*/ 457200 w 3034145"/>
                  <a:gd name="connsiteY6" fmla="*/ 27709 h 390356"/>
                  <a:gd name="connsiteX7" fmla="*/ 540327 w 3034145"/>
                  <a:gd name="connsiteY7" fmla="*/ 0 h 390356"/>
                  <a:gd name="connsiteX8" fmla="*/ 748145 w 3034145"/>
                  <a:gd name="connsiteY8" fmla="*/ 27709 h 390356"/>
                  <a:gd name="connsiteX9" fmla="*/ 831273 w 3034145"/>
                  <a:gd name="connsiteY9" fmla="*/ 55418 h 390356"/>
                  <a:gd name="connsiteX10" fmla="*/ 872836 w 3034145"/>
                  <a:gd name="connsiteY10" fmla="*/ 69272 h 390356"/>
                  <a:gd name="connsiteX11" fmla="*/ 914400 w 3034145"/>
                  <a:gd name="connsiteY11" fmla="*/ 83127 h 390356"/>
                  <a:gd name="connsiteX12" fmla="*/ 1399309 w 3034145"/>
                  <a:gd name="connsiteY12" fmla="*/ 69272 h 390356"/>
                  <a:gd name="connsiteX13" fmla="*/ 1482436 w 3034145"/>
                  <a:gd name="connsiteY13" fmla="*/ 41563 h 390356"/>
                  <a:gd name="connsiteX14" fmla="*/ 1524000 w 3034145"/>
                  <a:gd name="connsiteY14" fmla="*/ 27709 h 390356"/>
                  <a:gd name="connsiteX15" fmla="*/ 1814945 w 3034145"/>
                  <a:gd name="connsiteY15" fmla="*/ 41563 h 390356"/>
                  <a:gd name="connsiteX16" fmla="*/ 1967345 w 3034145"/>
                  <a:gd name="connsiteY16" fmla="*/ 69272 h 390356"/>
                  <a:gd name="connsiteX17" fmla="*/ 2105891 w 3034145"/>
                  <a:gd name="connsiteY17" fmla="*/ 83127 h 390356"/>
                  <a:gd name="connsiteX18" fmla="*/ 2410691 w 3034145"/>
                  <a:gd name="connsiteY18" fmla="*/ 69272 h 390356"/>
                  <a:gd name="connsiteX19" fmla="*/ 2493818 w 3034145"/>
                  <a:gd name="connsiteY19" fmla="*/ 41563 h 390356"/>
                  <a:gd name="connsiteX20" fmla="*/ 2535382 w 3034145"/>
                  <a:gd name="connsiteY20" fmla="*/ 27709 h 390356"/>
                  <a:gd name="connsiteX21" fmla="*/ 2854036 w 3034145"/>
                  <a:gd name="connsiteY21" fmla="*/ 41563 h 390356"/>
                  <a:gd name="connsiteX22" fmla="*/ 2881745 w 3034145"/>
                  <a:gd name="connsiteY22" fmla="*/ 83127 h 390356"/>
                  <a:gd name="connsiteX23" fmla="*/ 2951018 w 3034145"/>
                  <a:gd name="connsiteY23" fmla="*/ 138545 h 390356"/>
                  <a:gd name="connsiteX24" fmla="*/ 3006436 w 3034145"/>
                  <a:gd name="connsiteY24" fmla="*/ 263236 h 390356"/>
                  <a:gd name="connsiteX25" fmla="*/ 3020291 w 3034145"/>
                  <a:gd name="connsiteY25" fmla="*/ 304800 h 390356"/>
                  <a:gd name="connsiteX26" fmla="*/ 3034145 w 3034145"/>
                  <a:gd name="connsiteY26" fmla="*/ 346363 h 390356"/>
                  <a:gd name="connsiteX27" fmla="*/ 2964873 w 3034145"/>
                  <a:gd name="connsiteY27" fmla="*/ 387927 h 390356"/>
                  <a:gd name="connsiteX0" fmla="*/ 0 w 3046046"/>
                  <a:gd name="connsiteY0" fmla="*/ 360218 h 457200"/>
                  <a:gd name="connsiteX1" fmla="*/ 13855 w 3046046"/>
                  <a:gd name="connsiteY1" fmla="*/ 235527 h 457200"/>
                  <a:gd name="connsiteX2" fmla="*/ 27709 w 3046046"/>
                  <a:gd name="connsiteY2" fmla="*/ 166254 h 457200"/>
                  <a:gd name="connsiteX3" fmla="*/ 152400 w 3046046"/>
                  <a:gd name="connsiteY3" fmla="*/ 110836 h 457200"/>
                  <a:gd name="connsiteX4" fmla="*/ 193964 w 3046046"/>
                  <a:gd name="connsiteY4" fmla="*/ 83127 h 457200"/>
                  <a:gd name="connsiteX5" fmla="*/ 346364 w 3046046"/>
                  <a:gd name="connsiteY5" fmla="*/ 69272 h 457200"/>
                  <a:gd name="connsiteX6" fmla="*/ 457200 w 3046046"/>
                  <a:gd name="connsiteY6" fmla="*/ 27709 h 457200"/>
                  <a:gd name="connsiteX7" fmla="*/ 540327 w 3046046"/>
                  <a:gd name="connsiteY7" fmla="*/ 0 h 457200"/>
                  <a:gd name="connsiteX8" fmla="*/ 748145 w 3046046"/>
                  <a:gd name="connsiteY8" fmla="*/ 27709 h 457200"/>
                  <a:gd name="connsiteX9" fmla="*/ 831273 w 3046046"/>
                  <a:gd name="connsiteY9" fmla="*/ 55418 h 457200"/>
                  <a:gd name="connsiteX10" fmla="*/ 872836 w 3046046"/>
                  <a:gd name="connsiteY10" fmla="*/ 69272 h 457200"/>
                  <a:gd name="connsiteX11" fmla="*/ 914400 w 3046046"/>
                  <a:gd name="connsiteY11" fmla="*/ 83127 h 457200"/>
                  <a:gd name="connsiteX12" fmla="*/ 1399309 w 3046046"/>
                  <a:gd name="connsiteY12" fmla="*/ 69272 h 457200"/>
                  <a:gd name="connsiteX13" fmla="*/ 1482436 w 3046046"/>
                  <a:gd name="connsiteY13" fmla="*/ 41563 h 457200"/>
                  <a:gd name="connsiteX14" fmla="*/ 1524000 w 3046046"/>
                  <a:gd name="connsiteY14" fmla="*/ 27709 h 457200"/>
                  <a:gd name="connsiteX15" fmla="*/ 1814945 w 3046046"/>
                  <a:gd name="connsiteY15" fmla="*/ 41563 h 457200"/>
                  <a:gd name="connsiteX16" fmla="*/ 1967345 w 3046046"/>
                  <a:gd name="connsiteY16" fmla="*/ 69272 h 457200"/>
                  <a:gd name="connsiteX17" fmla="*/ 2105891 w 3046046"/>
                  <a:gd name="connsiteY17" fmla="*/ 83127 h 457200"/>
                  <a:gd name="connsiteX18" fmla="*/ 2410691 w 3046046"/>
                  <a:gd name="connsiteY18" fmla="*/ 69272 h 457200"/>
                  <a:gd name="connsiteX19" fmla="*/ 2493818 w 3046046"/>
                  <a:gd name="connsiteY19" fmla="*/ 41563 h 457200"/>
                  <a:gd name="connsiteX20" fmla="*/ 2535382 w 3046046"/>
                  <a:gd name="connsiteY20" fmla="*/ 27709 h 457200"/>
                  <a:gd name="connsiteX21" fmla="*/ 2854036 w 3046046"/>
                  <a:gd name="connsiteY21" fmla="*/ 41563 h 457200"/>
                  <a:gd name="connsiteX22" fmla="*/ 2881745 w 3046046"/>
                  <a:gd name="connsiteY22" fmla="*/ 83127 h 457200"/>
                  <a:gd name="connsiteX23" fmla="*/ 2951018 w 3046046"/>
                  <a:gd name="connsiteY23" fmla="*/ 138545 h 457200"/>
                  <a:gd name="connsiteX24" fmla="*/ 3006436 w 3046046"/>
                  <a:gd name="connsiteY24" fmla="*/ 263236 h 457200"/>
                  <a:gd name="connsiteX25" fmla="*/ 3020291 w 3046046"/>
                  <a:gd name="connsiteY25" fmla="*/ 304800 h 457200"/>
                  <a:gd name="connsiteX26" fmla="*/ 3034145 w 3046046"/>
                  <a:gd name="connsiteY26" fmla="*/ 346363 h 457200"/>
                  <a:gd name="connsiteX27" fmla="*/ 3006437 w 3046046"/>
                  <a:gd name="connsiteY27"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46046" h="457200">
                    <a:moveTo>
                      <a:pt x="0" y="360218"/>
                    </a:moveTo>
                    <a:cubicBezTo>
                      <a:pt x="4618" y="318654"/>
                      <a:pt x="7941" y="276926"/>
                      <a:pt x="13855" y="235527"/>
                    </a:cubicBezTo>
                    <a:cubicBezTo>
                      <a:pt x="17185" y="212215"/>
                      <a:pt x="16026" y="186700"/>
                      <a:pt x="27709" y="166254"/>
                    </a:cubicBezTo>
                    <a:cubicBezTo>
                      <a:pt x="45061" y="135888"/>
                      <a:pt x="138576" y="120052"/>
                      <a:pt x="152400" y="110836"/>
                    </a:cubicBezTo>
                    <a:cubicBezTo>
                      <a:pt x="166255" y="101600"/>
                      <a:pt x="177682" y="86616"/>
                      <a:pt x="193964" y="83127"/>
                    </a:cubicBezTo>
                    <a:cubicBezTo>
                      <a:pt x="243841" y="72439"/>
                      <a:pt x="295564" y="73890"/>
                      <a:pt x="346364" y="69272"/>
                    </a:cubicBezTo>
                    <a:cubicBezTo>
                      <a:pt x="510586" y="36429"/>
                      <a:pt x="340448" y="79599"/>
                      <a:pt x="457200" y="27709"/>
                    </a:cubicBezTo>
                    <a:cubicBezTo>
                      <a:pt x="483890" y="15847"/>
                      <a:pt x="540327" y="0"/>
                      <a:pt x="540327" y="0"/>
                    </a:cubicBezTo>
                    <a:cubicBezTo>
                      <a:pt x="581852" y="4614"/>
                      <a:pt x="698387" y="15269"/>
                      <a:pt x="748145" y="27709"/>
                    </a:cubicBezTo>
                    <a:cubicBezTo>
                      <a:pt x="776481" y="34793"/>
                      <a:pt x="803564" y="46182"/>
                      <a:pt x="831273" y="55418"/>
                    </a:cubicBezTo>
                    <a:lnTo>
                      <a:pt x="872836" y="69272"/>
                    </a:lnTo>
                    <a:lnTo>
                      <a:pt x="914400" y="83127"/>
                    </a:lnTo>
                    <a:cubicBezTo>
                      <a:pt x="1076036" y="78509"/>
                      <a:pt x="1238038" y="81072"/>
                      <a:pt x="1399309" y="69272"/>
                    </a:cubicBezTo>
                    <a:cubicBezTo>
                      <a:pt x="1428439" y="67141"/>
                      <a:pt x="1454727" y="50799"/>
                      <a:pt x="1482436" y="41563"/>
                    </a:cubicBezTo>
                    <a:lnTo>
                      <a:pt x="1524000" y="27709"/>
                    </a:lnTo>
                    <a:cubicBezTo>
                      <a:pt x="1620982" y="32327"/>
                      <a:pt x="1718100" y="34646"/>
                      <a:pt x="1814945" y="41563"/>
                    </a:cubicBezTo>
                    <a:cubicBezTo>
                      <a:pt x="2038982" y="57566"/>
                      <a:pt x="1817153" y="47816"/>
                      <a:pt x="1967345" y="69272"/>
                    </a:cubicBezTo>
                    <a:cubicBezTo>
                      <a:pt x="2013291" y="75836"/>
                      <a:pt x="2059709" y="78509"/>
                      <a:pt x="2105891" y="83127"/>
                    </a:cubicBezTo>
                    <a:cubicBezTo>
                      <a:pt x="2207491" y="78509"/>
                      <a:pt x="2309565" y="80107"/>
                      <a:pt x="2410691" y="69272"/>
                    </a:cubicBezTo>
                    <a:cubicBezTo>
                      <a:pt x="2439733" y="66160"/>
                      <a:pt x="2466109" y="50799"/>
                      <a:pt x="2493818" y="41563"/>
                    </a:cubicBezTo>
                    <a:lnTo>
                      <a:pt x="2535382" y="27709"/>
                    </a:lnTo>
                    <a:cubicBezTo>
                      <a:pt x="2641600" y="32327"/>
                      <a:pt x="2749053" y="24766"/>
                      <a:pt x="2854036" y="41563"/>
                    </a:cubicBezTo>
                    <a:cubicBezTo>
                      <a:pt x="2870478" y="44194"/>
                      <a:pt x="2871343" y="70125"/>
                      <a:pt x="2881745" y="83127"/>
                    </a:cubicBezTo>
                    <a:cubicBezTo>
                      <a:pt x="2904305" y="111327"/>
                      <a:pt x="2920160" y="117973"/>
                      <a:pt x="2951018" y="138545"/>
                    </a:cubicBezTo>
                    <a:cubicBezTo>
                      <a:pt x="2994929" y="204412"/>
                      <a:pt x="2973461" y="164312"/>
                      <a:pt x="3006436" y="263236"/>
                    </a:cubicBezTo>
                    <a:lnTo>
                      <a:pt x="3020291" y="304800"/>
                    </a:lnTo>
                    <a:cubicBezTo>
                      <a:pt x="3024909" y="318654"/>
                      <a:pt x="3036454" y="320963"/>
                      <a:pt x="3034145" y="346363"/>
                    </a:cubicBezTo>
                    <a:cubicBezTo>
                      <a:pt x="3031836" y="371763"/>
                      <a:pt x="3076459" y="457200"/>
                      <a:pt x="3006437" y="45720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A1CCCC1-4D93-40A8-9E1D-B2F9D850491F}"/>
                </a:ext>
              </a:extLst>
            </p:cNvPr>
            <p:cNvSpPr/>
            <p:nvPr/>
          </p:nvSpPr>
          <p:spPr>
            <a:xfrm>
              <a:off x="6220691" y="1316182"/>
              <a:ext cx="928254" cy="4461163"/>
            </a:xfrm>
            <a:custGeom>
              <a:avLst/>
              <a:gdLst>
                <a:gd name="connsiteX0" fmla="*/ 512618 w 928254"/>
                <a:gd name="connsiteY0" fmla="*/ 0 h 4461163"/>
                <a:gd name="connsiteX1" fmla="*/ 401782 w 928254"/>
                <a:gd name="connsiteY1" fmla="*/ 41563 h 4461163"/>
                <a:gd name="connsiteX2" fmla="*/ 304800 w 928254"/>
                <a:gd name="connsiteY2" fmla="*/ 55418 h 4461163"/>
                <a:gd name="connsiteX3" fmla="*/ 263236 w 928254"/>
                <a:gd name="connsiteY3" fmla="*/ 83127 h 4461163"/>
                <a:gd name="connsiteX4" fmla="*/ 207818 w 928254"/>
                <a:gd name="connsiteY4" fmla="*/ 207818 h 4461163"/>
                <a:gd name="connsiteX5" fmla="*/ 193964 w 928254"/>
                <a:gd name="connsiteY5" fmla="*/ 249382 h 4461163"/>
                <a:gd name="connsiteX6" fmla="*/ 207818 w 928254"/>
                <a:gd name="connsiteY6" fmla="*/ 387927 h 4461163"/>
                <a:gd name="connsiteX7" fmla="*/ 249382 w 928254"/>
                <a:gd name="connsiteY7" fmla="*/ 429491 h 4461163"/>
                <a:gd name="connsiteX8" fmla="*/ 304800 w 928254"/>
                <a:gd name="connsiteY8" fmla="*/ 498763 h 4461163"/>
                <a:gd name="connsiteX9" fmla="*/ 346364 w 928254"/>
                <a:gd name="connsiteY9" fmla="*/ 581891 h 4461163"/>
                <a:gd name="connsiteX10" fmla="*/ 374073 w 928254"/>
                <a:gd name="connsiteY10" fmla="*/ 623454 h 4461163"/>
                <a:gd name="connsiteX11" fmla="*/ 374073 w 928254"/>
                <a:gd name="connsiteY11" fmla="*/ 900545 h 4461163"/>
                <a:gd name="connsiteX12" fmla="*/ 346364 w 928254"/>
                <a:gd name="connsiteY12" fmla="*/ 942109 h 4461163"/>
                <a:gd name="connsiteX13" fmla="*/ 304800 w 928254"/>
                <a:gd name="connsiteY13" fmla="*/ 969818 h 4461163"/>
                <a:gd name="connsiteX14" fmla="*/ 263236 w 928254"/>
                <a:gd name="connsiteY14" fmla="*/ 1011382 h 4461163"/>
                <a:gd name="connsiteX15" fmla="*/ 180109 w 928254"/>
                <a:gd name="connsiteY15" fmla="*/ 1066800 h 4461163"/>
                <a:gd name="connsiteX16" fmla="*/ 83127 w 928254"/>
                <a:gd name="connsiteY16" fmla="*/ 1177636 h 4461163"/>
                <a:gd name="connsiteX17" fmla="*/ 41564 w 928254"/>
                <a:gd name="connsiteY17" fmla="*/ 1219200 h 4461163"/>
                <a:gd name="connsiteX18" fmla="*/ 13854 w 928254"/>
                <a:gd name="connsiteY18" fmla="*/ 1246909 h 4461163"/>
                <a:gd name="connsiteX19" fmla="*/ 0 w 928254"/>
                <a:gd name="connsiteY19" fmla="*/ 1288473 h 4461163"/>
                <a:gd name="connsiteX20" fmla="*/ 13854 w 928254"/>
                <a:gd name="connsiteY20" fmla="*/ 1330036 h 4461163"/>
                <a:gd name="connsiteX21" fmla="*/ 124691 w 928254"/>
                <a:gd name="connsiteY21" fmla="*/ 1413163 h 4461163"/>
                <a:gd name="connsiteX22" fmla="*/ 152400 w 928254"/>
                <a:gd name="connsiteY22" fmla="*/ 1440873 h 4461163"/>
                <a:gd name="connsiteX23" fmla="*/ 249382 w 928254"/>
                <a:gd name="connsiteY23" fmla="*/ 1468582 h 4461163"/>
                <a:gd name="connsiteX24" fmla="*/ 387927 w 928254"/>
                <a:gd name="connsiteY24" fmla="*/ 1482436 h 4461163"/>
                <a:gd name="connsiteX25" fmla="*/ 471054 w 928254"/>
                <a:gd name="connsiteY25" fmla="*/ 1510145 h 4461163"/>
                <a:gd name="connsiteX26" fmla="*/ 540327 w 928254"/>
                <a:gd name="connsiteY26" fmla="*/ 1565563 h 4461163"/>
                <a:gd name="connsiteX27" fmla="*/ 595745 w 928254"/>
                <a:gd name="connsiteY27" fmla="*/ 1648691 h 4461163"/>
                <a:gd name="connsiteX28" fmla="*/ 623454 w 928254"/>
                <a:gd name="connsiteY28" fmla="*/ 1690254 h 4461163"/>
                <a:gd name="connsiteX29" fmla="*/ 609600 w 928254"/>
                <a:gd name="connsiteY29" fmla="*/ 1773382 h 4461163"/>
                <a:gd name="connsiteX30" fmla="*/ 554182 w 928254"/>
                <a:gd name="connsiteY30" fmla="*/ 1856509 h 4461163"/>
                <a:gd name="connsiteX31" fmla="*/ 526473 w 928254"/>
                <a:gd name="connsiteY31" fmla="*/ 1898073 h 4461163"/>
                <a:gd name="connsiteX32" fmla="*/ 484909 w 928254"/>
                <a:gd name="connsiteY32" fmla="*/ 1981200 h 4461163"/>
                <a:gd name="connsiteX33" fmla="*/ 540327 w 928254"/>
                <a:gd name="connsiteY33" fmla="*/ 2078182 h 4461163"/>
                <a:gd name="connsiteX34" fmla="*/ 581891 w 928254"/>
                <a:gd name="connsiteY34" fmla="*/ 2092036 h 4461163"/>
                <a:gd name="connsiteX35" fmla="*/ 623454 w 928254"/>
                <a:gd name="connsiteY35" fmla="*/ 2119745 h 4461163"/>
                <a:gd name="connsiteX36" fmla="*/ 651164 w 928254"/>
                <a:gd name="connsiteY36" fmla="*/ 2147454 h 4461163"/>
                <a:gd name="connsiteX37" fmla="*/ 734291 w 928254"/>
                <a:gd name="connsiteY37" fmla="*/ 2175163 h 4461163"/>
                <a:gd name="connsiteX38" fmla="*/ 762000 w 928254"/>
                <a:gd name="connsiteY38" fmla="*/ 2202873 h 4461163"/>
                <a:gd name="connsiteX39" fmla="*/ 817418 w 928254"/>
                <a:gd name="connsiteY39" fmla="*/ 2286000 h 4461163"/>
                <a:gd name="connsiteX40" fmla="*/ 803564 w 928254"/>
                <a:gd name="connsiteY40" fmla="*/ 2382982 h 4461163"/>
                <a:gd name="connsiteX41" fmla="*/ 748145 w 928254"/>
                <a:gd name="connsiteY41" fmla="*/ 2466109 h 4461163"/>
                <a:gd name="connsiteX42" fmla="*/ 706582 w 928254"/>
                <a:gd name="connsiteY42" fmla="*/ 2493818 h 4461163"/>
                <a:gd name="connsiteX43" fmla="*/ 665018 w 928254"/>
                <a:gd name="connsiteY43" fmla="*/ 2507673 h 4461163"/>
                <a:gd name="connsiteX44" fmla="*/ 471054 w 928254"/>
                <a:gd name="connsiteY44" fmla="*/ 2535382 h 4461163"/>
                <a:gd name="connsiteX45" fmla="*/ 346364 w 928254"/>
                <a:gd name="connsiteY45" fmla="*/ 2590800 h 4461163"/>
                <a:gd name="connsiteX46" fmla="*/ 318654 w 928254"/>
                <a:gd name="connsiteY46" fmla="*/ 2618509 h 4461163"/>
                <a:gd name="connsiteX47" fmla="*/ 304800 w 928254"/>
                <a:gd name="connsiteY47" fmla="*/ 2660073 h 4461163"/>
                <a:gd name="connsiteX48" fmla="*/ 318654 w 928254"/>
                <a:gd name="connsiteY48" fmla="*/ 2770909 h 4461163"/>
                <a:gd name="connsiteX49" fmla="*/ 346364 w 928254"/>
                <a:gd name="connsiteY49" fmla="*/ 2798618 h 4461163"/>
                <a:gd name="connsiteX50" fmla="*/ 429491 w 928254"/>
                <a:gd name="connsiteY50" fmla="*/ 2854036 h 4461163"/>
                <a:gd name="connsiteX51" fmla="*/ 651164 w 928254"/>
                <a:gd name="connsiteY51" fmla="*/ 2895600 h 4461163"/>
                <a:gd name="connsiteX52" fmla="*/ 692727 w 928254"/>
                <a:gd name="connsiteY52" fmla="*/ 2923309 h 4461163"/>
                <a:gd name="connsiteX53" fmla="*/ 734291 w 928254"/>
                <a:gd name="connsiteY53" fmla="*/ 2937163 h 4461163"/>
                <a:gd name="connsiteX54" fmla="*/ 762000 w 928254"/>
                <a:gd name="connsiteY54" fmla="*/ 2978727 h 4461163"/>
                <a:gd name="connsiteX55" fmla="*/ 762000 w 928254"/>
                <a:gd name="connsiteY55" fmla="*/ 3131127 h 4461163"/>
                <a:gd name="connsiteX56" fmla="*/ 720436 w 928254"/>
                <a:gd name="connsiteY56" fmla="*/ 3144982 h 4461163"/>
                <a:gd name="connsiteX57" fmla="*/ 678873 w 928254"/>
                <a:gd name="connsiteY57" fmla="*/ 3186545 h 4461163"/>
                <a:gd name="connsiteX58" fmla="*/ 623454 w 928254"/>
                <a:gd name="connsiteY58" fmla="*/ 3200400 h 4461163"/>
                <a:gd name="connsiteX59" fmla="*/ 581891 w 928254"/>
                <a:gd name="connsiteY59" fmla="*/ 3214254 h 4461163"/>
                <a:gd name="connsiteX60" fmla="*/ 498764 w 928254"/>
                <a:gd name="connsiteY60" fmla="*/ 3269673 h 4461163"/>
                <a:gd name="connsiteX61" fmla="*/ 471054 w 928254"/>
                <a:gd name="connsiteY61" fmla="*/ 3297382 h 4461163"/>
                <a:gd name="connsiteX62" fmla="*/ 429491 w 928254"/>
                <a:gd name="connsiteY62" fmla="*/ 3311236 h 4461163"/>
                <a:gd name="connsiteX63" fmla="*/ 374073 w 928254"/>
                <a:gd name="connsiteY63" fmla="*/ 3394363 h 4461163"/>
                <a:gd name="connsiteX64" fmla="*/ 387927 w 928254"/>
                <a:gd name="connsiteY64" fmla="*/ 3477491 h 4461163"/>
                <a:gd name="connsiteX65" fmla="*/ 471054 w 928254"/>
                <a:gd name="connsiteY65" fmla="*/ 3546763 h 4461163"/>
                <a:gd name="connsiteX66" fmla="*/ 498764 w 928254"/>
                <a:gd name="connsiteY66" fmla="*/ 3574473 h 4461163"/>
                <a:gd name="connsiteX67" fmla="*/ 540327 w 928254"/>
                <a:gd name="connsiteY67" fmla="*/ 3588327 h 4461163"/>
                <a:gd name="connsiteX68" fmla="*/ 651164 w 928254"/>
                <a:gd name="connsiteY68" fmla="*/ 3629891 h 4461163"/>
                <a:gd name="connsiteX69" fmla="*/ 692727 w 928254"/>
                <a:gd name="connsiteY69" fmla="*/ 3657600 h 4461163"/>
                <a:gd name="connsiteX70" fmla="*/ 775854 w 928254"/>
                <a:gd name="connsiteY70" fmla="*/ 3685309 h 4461163"/>
                <a:gd name="connsiteX71" fmla="*/ 803564 w 928254"/>
                <a:gd name="connsiteY71" fmla="*/ 3713018 h 4461163"/>
                <a:gd name="connsiteX72" fmla="*/ 900545 w 928254"/>
                <a:gd name="connsiteY72" fmla="*/ 3810000 h 4461163"/>
                <a:gd name="connsiteX73" fmla="*/ 928254 w 928254"/>
                <a:gd name="connsiteY73" fmla="*/ 3893127 h 4461163"/>
                <a:gd name="connsiteX74" fmla="*/ 872836 w 928254"/>
                <a:gd name="connsiteY74" fmla="*/ 3976254 h 4461163"/>
                <a:gd name="connsiteX75" fmla="*/ 845127 w 928254"/>
                <a:gd name="connsiteY75" fmla="*/ 4017818 h 4461163"/>
                <a:gd name="connsiteX76" fmla="*/ 803564 w 928254"/>
                <a:gd name="connsiteY76" fmla="*/ 4031673 h 4461163"/>
                <a:gd name="connsiteX77" fmla="*/ 692727 w 928254"/>
                <a:gd name="connsiteY77" fmla="*/ 4114800 h 4461163"/>
                <a:gd name="connsiteX78" fmla="*/ 595745 w 928254"/>
                <a:gd name="connsiteY78" fmla="*/ 4142509 h 4461163"/>
                <a:gd name="connsiteX79" fmla="*/ 554182 w 928254"/>
                <a:gd name="connsiteY79" fmla="*/ 4156363 h 4461163"/>
                <a:gd name="connsiteX80" fmla="*/ 540327 w 928254"/>
                <a:gd name="connsiteY80" fmla="*/ 4197927 h 4461163"/>
                <a:gd name="connsiteX81" fmla="*/ 568036 w 928254"/>
                <a:gd name="connsiteY81" fmla="*/ 4308763 h 4461163"/>
                <a:gd name="connsiteX82" fmla="*/ 637309 w 928254"/>
                <a:gd name="connsiteY82" fmla="*/ 4364182 h 4461163"/>
                <a:gd name="connsiteX83" fmla="*/ 734291 w 928254"/>
                <a:gd name="connsiteY83" fmla="*/ 4461163 h 4461163"/>
                <a:gd name="connsiteX84" fmla="*/ 775854 w 928254"/>
                <a:gd name="connsiteY84" fmla="*/ 4419600 h 44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28254" h="4461163">
                  <a:moveTo>
                    <a:pt x="512618" y="0"/>
                  </a:moveTo>
                  <a:cubicBezTo>
                    <a:pt x="503756" y="3545"/>
                    <a:pt x="423503" y="37219"/>
                    <a:pt x="401782" y="41563"/>
                  </a:cubicBezTo>
                  <a:cubicBezTo>
                    <a:pt x="369761" y="47967"/>
                    <a:pt x="337127" y="50800"/>
                    <a:pt x="304800" y="55418"/>
                  </a:cubicBezTo>
                  <a:cubicBezTo>
                    <a:pt x="290945" y="64654"/>
                    <a:pt x="275010" y="71353"/>
                    <a:pt x="263236" y="83127"/>
                  </a:cubicBezTo>
                  <a:cubicBezTo>
                    <a:pt x="230304" y="116059"/>
                    <a:pt x="221536" y="166664"/>
                    <a:pt x="207818" y="207818"/>
                  </a:cubicBezTo>
                  <a:lnTo>
                    <a:pt x="193964" y="249382"/>
                  </a:lnTo>
                  <a:cubicBezTo>
                    <a:pt x="198582" y="295564"/>
                    <a:pt x="194169" y="343567"/>
                    <a:pt x="207818" y="387927"/>
                  </a:cubicBezTo>
                  <a:cubicBezTo>
                    <a:pt x="213580" y="406654"/>
                    <a:pt x="238514" y="413188"/>
                    <a:pt x="249382" y="429491"/>
                  </a:cubicBezTo>
                  <a:cubicBezTo>
                    <a:pt x="302918" y="509795"/>
                    <a:pt x="211843" y="436793"/>
                    <a:pt x="304800" y="498763"/>
                  </a:cubicBezTo>
                  <a:cubicBezTo>
                    <a:pt x="384213" y="617884"/>
                    <a:pt x="289001" y="467166"/>
                    <a:pt x="346364" y="581891"/>
                  </a:cubicBezTo>
                  <a:cubicBezTo>
                    <a:pt x="353811" y="596784"/>
                    <a:pt x="364837" y="609600"/>
                    <a:pt x="374073" y="623454"/>
                  </a:cubicBezTo>
                  <a:cubicBezTo>
                    <a:pt x="409875" y="730866"/>
                    <a:pt x="404511" y="697621"/>
                    <a:pt x="374073" y="900545"/>
                  </a:cubicBezTo>
                  <a:cubicBezTo>
                    <a:pt x="371603" y="917012"/>
                    <a:pt x="358138" y="930335"/>
                    <a:pt x="346364" y="942109"/>
                  </a:cubicBezTo>
                  <a:cubicBezTo>
                    <a:pt x="334590" y="953883"/>
                    <a:pt x="317592" y="959158"/>
                    <a:pt x="304800" y="969818"/>
                  </a:cubicBezTo>
                  <a:cubicBezTo>
                    <a:pt x="289748" y="982361"/>
                    <a:pt x="278702" y="999353"/>
                    <a:pt x="263236" y="1011382"/>
                  </a:cubicBezTo>
                  <a:cubicBezTo>
                    <a:pt x="236949" y="1031828"/>
                    <a:pt x="180109" y="1066800"/>
                    <a:pt x="180109" y="1066800"/>
                  </a:cubicBezTo>
                  <a:cubicBezTo>
                    <a:pt x="134285" y="1135535"/>
                    <a:pt x="164175" y="1096587"/>
                    <a:pt x="83127" y="1177636"/>
                  </a:cubicBezTo>
                  <a:lnTo>
                    <a:pt x="41564" y="1219200"/>
                  </a:lnTo>
                  <a:lnTo>
                    <a:pt x="13854" y="1246909"/>
                  </a:lnTo>
                  <a:cubicBezTo>
                    <a:pt x="9236" y="1260764"/>
                    <a:pt x="0" y="1273869"/>
                    <a:pt x="0" y="1288473"/>
                  </a:cubicBezTo>
                  <a:cubicBezTo>
                    <a:pt x="0" y="1303077"/>
                    <a:pt x="6340" y="1317513"/>
                    <a:pt x="13854" y="1330036"/>
                  </a:cubicBezTo>
                  <a:cubicBezTo>
                    <a:pt x="32287" y="1360757"/>
                    <a:pt x="114384" y="1402855"/>
                    <a:pt x="124691" y="1413163"/>
                  </a:cubicBezTo>
                  <a:cubicBezTo>
                    <a:pt x="133927" y="1422400"/>
                    <a:pt x="141199" y="1434152"/>
                    <a:pt x="152400" y="1440873"/>
                  </a:cubicBezTo>
                  <a:cubicBezTo>
                    <a:pt x="164733" y="1448273"/>
                    <a:pt x="241461" y="1467450"/>
                    <a:pt x="249382" y="1468582"/>
                  </a:cubicBezTo>
                  <a:cubicBezTo>
                    <a:pt x="295328" y="1475146"/>
                    <a:pt x="341745" y="1477818"/>
                    <a:pt x="387927" y="1482436"/>
                  </a:cubicBezTo>
                  <a:cubicBezTo>
                    <a:pt x="415636" y="1491672"/>
                    <a:pt x="450401" y="1489492"/>
                    <a:pt x="471054" y="1510145"/>
                  </a:cubicBezTo>
                  <a:cubicBezTo>
                    <a:pt x="510538" y="1549628"/>
                    <a:pt x="487895" y="1530608"/>
                    <a:pt x="540327" y="1565563"/>
                  </a:cubicBezTo>
                  <a:lnTo>
                    <a:pt x="595745" y="1648691"/>
                  </a:lnTo>
                  <a:lnTo>
                    <a:pt x="623454" y="1690254"/>
                  </a:lnTo>
                  <a:cubicBezTo>
                    <a:pt x="618836" y="1717963"/>
                    <a:pt x="620404" y="1747451"/>
                    <a:pt x="609600" y="1773382"/>
                  </a:cubicBezTo>
                  <a:cubicBezTo>
                    <a:pt x="596792" y="1804122"/>
                    <a:pt x="572655" y="1828800"/>
                    <a:pt x="554182" y="1856509"/>
                  </a:cubicBezTo>
                  <a:cubicBezTo>
                    <a:pt x="544946" y="1870364"/>
                    <a:pt x="531739" y="1882276"/>
                    <a:pt x="526473" y="1898073"/>
                  </a:cubicBezTo>
                  <a:cubicBezTo>
                    <a:pt x="507352" y="1955433"/>
                    <a:pt x="520719" y="1927485"/>
                    <a:pt x="484909" y="1981200"/>
                  </a:cubicBezTo>
                  <a:cubicBezTo>
                    <a:pt x="498720" y="2022632"/>
                    <a:pt x="501617" y="2045923"/>
                    <a:pt x="540327" y="2078182"/>
                  </a:cubicBezTo>
                  <a:cubicBezTo>
                    <a:pt x="551546" y="2087531"/>
                    <a:pt x="568036" y="2087418"/>
                    <a:pt x="581891" y="2092036"/>
                  </a:cubicBezTo>
                  <a:cubicBezTo>
                    <a:pt x="595745" y="2101272"/>
                    <a:pt x="610452" y="2109343"/>
                    <a:pt x="623454" y="2119745"/>
                  </a:cubicBezTo>
                  <a:cubicBezTo>
                    <a:pt x="633654" y="2127905"/>
                    <a:pt x="639481" y="2141612"/>
                    <a:pt x="651164" y="2147454"/>
                  </a:cubicBezTo>
                  <a:cubicBezTo>
                    <a:pt x="677288" y="2160516"/>
                    <a:pt x="734291" y="2175163"/>
                    <a:pt x="734291" y="2175163"/>
                  </a:cubicBezTo>
                  <a:cubicBezTo>
                    <a:pt x="743527" y="2184400"/>
                    <a:pt x="754163" y="2192423"/>
                    <a:pt x="762000" y="2202873"/>
                  </a:cubicBezTo>
                  <a:cubicBezTo>
                    <a:pt x="781981" y="2229515"/>
                    <a:pt x="817418" y="2286000"/>
                    <a:pt x="817418" y="2286000"/>
                  </a:cubicBezTo>
                  <a:cubicBezTo>
                    <a:pt x="812800" y="2318327"/>
                    <a:pt x="815287" y="2352503"/>
                    <a:pt x="803564" y="2382982"/>
                  </a:cubicBezTo>
                  <a:cubicBezTo>
                    <a:pt x="791609" y="2414064"/>
                    <a:pt x="775854" y="2447636"/>
                    <a:pt x="748145" y="2466109"/>
                  </a:cubicBezTo>
                  <a:cubicBezTo>
                    <a:pt x="734291" y="2475345"/>
                    <a:pt x="721475" y="2486371"/>
                    <a:pt x="706582" y="2493818"/>
                  </a:cubicBezTo>
                  <a:cubicBezTo>
                    <a:pt x="693520" y="2500349"/>
                    <a:pt x="679060" y="2503661"/>
                    <a:pt x="665018" y="2507673"/>
                  </a:cubicBezTo>
                  <a:cubicBezTo>
                    <a:pt x="583894" y="2530851"/>
                    <a:pt x="581453" y="2524342"/>
                    <a:pt x="471054" y="2535382"/>
                  </a:cubicBezTo>
                  <a:cubicBezTo>
                    <a:pt x="405138" y="2557354"/>
                    <a:pt x="393412" y="2553162"/>
                    <a:pt x="346364" y="2590800"/>
                  </a:cubicBezTo>
                  <a:cubicBezTo>
                    <a:pt x="336164" y="2598960"/>
                    <a:pt x="327891" y="2609273"/>
                    <a:pt x="318654" y="2618509"/>
                  </a:cubicBezTo>
                  <a:cubicBezTo>
                    <a:pt x="314036" y="2632364"/>
                    <a:pt x="304800" y="2645469"/>
                    <a:pt x="304800" y="2660073"/>
                  </a:cubicBezTo>
                  <a:cubicBezTo>
                    <a:pt x="304800" y="2697306"/>
                    <a:pt x="307955" y="2735246"/>
                    <a:pt x="318654" y="2770909"/>
                  </a:cubicBezTo>
                  <a:cubicBezTo>
                    <a:pt x="322407" y="2783420"/>
                    <a:pt x="335914" y="2790781"/>
                    <a:pt x="346364" y="2798618"/>
                  </a:cubicBezTo>
                  <a:cubicBezTo>
                    <a:pt x="373006" y="2818599"/>
                    <a:pt x="397898" y="2843505"/>
                    <a:pt x="429491" y="2854036"/>
                  </a:cubicBezTo>
                  <a:cubicBezTo>
                    <a:pt x="556649" y="2896422"/>
                    <a:pt x="483555" y="2878839"/>
                    <a:pt x="651164" y="2895600"/>
                  </a:cubicBezTo>
                  <a:cubicBezTo>
                    <a:pt x="665018" y="2904836"/>
                    <a:pt x="677834" y="2915863"/>
                    <a:pt x="692727" y="2923309"/>
                  </a:cubicBezTo>
                  <a:cubicBezTo>
                    <a:pt x="705789" y="2929840"/>
                    <a:pt x="722887" y="2928040"/>
                    <a:pt x="734291" y="2937163"/>
                  </a:cubicBezTo>
                  <a:cubicBezTo>
                    <a:pt x="747293" y="2947565"/>
                    <a:pt x="752764" y="2964872"/>
                    <a:pt x="762000" y="2978727"/>
                  </a:cubicBezTo>
                  <a:cubicBezTo>
                    <a:pt x="780898" y="3035423"/>
                    <a:pt x="794823" y="3057275"/>
                    <a:pt x="762000" y="3131127"/>
                  </a:cubicBezTo>
                  <a:cubicBezTo>
                    <a:pt x="756069" y="3144472"/>
                    <a:pt x="734291" y="3140364"/>
                    <a:pt x="720436" y="3144982"/>
                  </a:cubicBezTo>
                  <a:cubicBezTo>
                    <a:pt x="706582" y="3158836"/>
                    <a:pt x="695884" y="3176824"/>
                    <a:pt x="678873" y="3186545"/>
                  </a:cubicBezTo>
                  <a:cubicBezTo>
                    <a:pt x="662340" y="3195992"/>
                    <a:pt x="641763" y="3195169"/>
                    <a:pt x="623454" y="3200400"/>
                  </a:cubicBezTo>
                  <a:cubicBezTo>
                    <a:pt x="609412" y="3204412"/>
                    <a:pt x="595745" y="3209636"/>
                    <a:pt x="581891" y="3214254"/>
                  </a:cubicBezTo>
                  <a:cubicBezTo>
                    <a:pt x="554182" y="3232727"/>
                    <a:pt x="522313" y="3246125"/>
                    <a:pt x="498764" y="3269673"/>
                  </a:cubicBezTo>
                  <a:cubicBezTo>
                    <a:pt x="489527" y="3278909"/>
                    <a:pt x="482255" y="3290662"/>
                    <a:pt x="471054" y="3297382"/>
                  </a:cubicBezTo>
                  <a:cubicBezTo>
                    <a:pt x="458531" y="3304895"/>
                    <a:pt x="443345" y="3306618"/>
                    <a:pt x="429491" y="3311236"/>
                  </a:cubicBezTo>
                  <a:cubicBezTo>
                    <a:pt x="411018" y="3338945"/>
                    <a:pt x="368598" y="3361514"/>
                    <a:pt x="374073" y="3394363"/>
                  </a:cubicBezTo>
                  <a:cubicBezTo>
                    <a:pt x="378691" y="3422072"/>
                    <a:pt x="376518" y="3451821"/>
                    <a:pt x="387927" y="3477491"/>
                  </a:cubicBezTo>
                  <a:cubicBezTo>
                    <a:pt x="401544" y="3508129"/>
                    <a:pt x="446945" y="3527475"/>
                    <a:pt x="471054" y="3546763"/>
                  </a:cubicBezTo>
                  <a:cubicBezTo>
                    <a:pt x="481254" y="3554923"/>
                    <a:pt x="487563" y="3567752"/>
                    <a:pt x="498764" y="3574473"/>
                  </a:cubicBezTo>
                  <a:cubicBezTo>
                    <a:pt x="511287" y="3581987"/>
                    <a:pt x="526904" y="3582574"/>
                    <a:pt x="540327" y="3588327"/>
                  </a:cubicBezTo>
                  <a:cubicBezTo>
                    <a:pt x="641758" y="3631797"/>
                    <a:pt x="548988" y="3604347"/>
                    <a:pt x="651164" y="3629891"/>
                  </a:cubicBezTo>
                  <a:cubicBezTo>
                    <a:pt x="665018" y="3639127"/>
                    <a:pt x="677511" y="3650837"/>
                    <a:pt x="692727" y="3657600"/>
                  </a:cubicBezTo>
                  <a:cubicBezTo>
                    <a:pt x="719417" y="3669462"/>
                    <a:pt x="775854" y="3685309"/>
                    <a:pt x="775854" y="3685309"/>
                  </a:cubicBezTo>
                  <a:cubicBezTo>
                    <a:pt x="785091" y="3694545"/>
                    <a:pt x="792363" y="3706297"/>
                    <a:pt x="803564" y="3713018"/>
                  </a:cubicBezTo>
                  <a:cubicBezTo>
                    <a:pt x="867439" y="3751343"/>
                    <a:pt x="858191" y="3682937"/>
                    <a:pt x="900545" y="3810000"/>
                  </a:cubicBezTo>
                  <a:lnTo>
                    <a:pt x="928254" y="3893127"/>
                  </a:lnTo>
                  <a:cubicBezTo>
                    <a:pt x="903907" y="3966172"/>
                    <a:pt x="930492" y="3907067"/>
                    <a:pt x="872836" y="3976254"/>
                  </a:cubicBezTo>
                  <a:cubicBezTo>
                    <a:pt x="862176" y="3989046"/>
                    <a:pt x="858129" y="4007416"/>
                    <a:pt x="845127" y="4017818"/>
                  </a:cubicBezTo>
                  <a:cubicBezTo>
                    <a:pt x="833723" y="4026941"/>
                    <a:pt x="817418" y="4027055"/>
                    <a:pt x="803564" y="4031673"/>
                  </a:cubicBezTo>
                  <a:cubicBezTo>
                    <a:pt x="770741" y="4064495"/>
                    <a:pt x="739722" y="4099135"/>
                    <a:pt x="692727" y="4114800"/>
                  </a:cubicBezTo>
                  <a:cubicBezTo>
                    <a:pt x="593074" y="4148017"/>
                    <a:pt x="717520" y="4107716"/>
                    <a:pt x="595745" y="4142509"/>
                  </a:cubicBezTo>
                  <a:cubicBezTo>
                    <a:pt x="581703" y="4146521"/>
                    <a:pt x="568036" y="4151745"/>
                    <a:pt x="554182" y="4156363"/>
                  </a:cubicBezTo>
                  <a:cubicBezTo>
                    <a:pt x="549564" y="4170218"/>
                    <a:pt x="540327" y="4183323"/>
                    <a:pt x="540327" y="4197927"/>
                  </a:cubicBezTo>
                  <a:cubicBezTo>
                    <a:pt x="540327" y="4207857"/>
                    <a:pt x="557104" y="4290543"/>
                    <a:pt x="568036" y="4308763"/>
                  </a:cubicBezTo>
                  <a:cubicBezTo>
                    <a:pt x="581198" y="4330700"/>
                    <a:pt x="618429" y="4351595"/>
                    <a:pt x="637309" y="4364182"/>
                  </a:cubicBezTo>
                  <a:cubicBezTo>
                    <a:pt x="700828" y="4459460"/>
                    <a:pt x="661134" y="4436778"/>
                    <a:pt x="734291" y="4461163"/>
                  </a:cubicBezTo>
                  <a:lnTo>
                    <a:pt x="775854" y="441960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E62DDB7-C4AB-481E-A41D-F3DB59037B4D}"/>
                </a:ext>
              </a:extLst>
            </p:cNvPr>
            <p:cNvSpPr/>
            <p:nvPr/>
          </p:nvSpPr>
          <p:spPr>
            <a:xfrm>
              <a:off x="9185564" y="1260764"/>
              <a:ext cx="848024" cy="4536336"/>
            </a:xfrm>
            <a:custGeom>
              <a:avLst/>
              <a:gdLst>
                <a:gd name="connsiteX0" fmla="*/ 346363 w 848024"/>
                <a:gd name="connsiteY0" fmla="*/ 0 h 4536336"/>
                <a:gd name="connsiteX1" fmla="*/ 484909 w 848024"/>
                <a:gd name="connsiteY1" fmla="*/ 27709 h 4536336"/>
                <a:gd name="connsiteX2" fmla="*/ 526472 w 848024"/>
                <a:gd name="connsiteY2" fmla="*/ 55418 h 4536336"/>
                <a:gd name="connsiteX3" fmla="*/ 554181 w 848024"/>
                <a:gd name="connsiteY3" fmla="*/ 96981 h 4536336"/>
                <a:gd name="connsiteX4" fmla="*/ 595745 w 848024"/>
                <a:gd name="connsiteY4" fmla="*/ 110836 h 4536336"/>
                <a:gd name="connsiteX5" fmla="*/ 651163 w 848024"/>
                <a:gd name="connsiteY5" fmla="*/ 193963 h 4536336"/>
                <a:gd name="connsiteX6" fmla="*/ 678872 w 848024"/>
                <a:gd name="connsiteY6" fmla="*/ 235527 h 4536336"/>
                <a:gd name="connsiteX7" fmla="*/ 692727 w 848024"/>
                <a:gd name="connsiteY7" fmla="*/ 277091 h 4536336"/>
                <a:gd name="connsiteX8" fmla="*/ 734291 w 848024"/>
                <a:gd name="connsiteY8" fmla="*/ 360218 h 4536336"/>
                <a:gd name="connsiteX9" fmla="*/ 692727 w 848024"/>
                <a:gd name="connsiteY9" fmla="*/ 609600 h 4536336"/>
                <a:gd name="connsiteX10" fmla="*/ 651163 w 848024"/>
                <a:gd name="connsiteY10" fmla="*/ 651163 h 4536336"/>
                <a:gd name="connsiteX11" fmla="*/ 595745 w 848024"/>
                <a:gd name="connsiteY11" fmla="*/ 720436 h 4536336"/>
                <a:gd name="connsiteX12" fmla="*/ 568036 w 848024"/>
                <a:gd name="connsiteY12" fmla="*/ 762000 h 4536336"/>
                <a:gd name="connsiteX13" fmla="*/ 484909 w 848024"/>
                <a:gd name="connsiteY13" fmla="*/ 817418 h 4536336"/>
                <a:gd name="connsiteX14" fmla="*/ 443345 w 848024"/>
                <a:gd name="connsiteY14" fmla="*/ 858981 h 4536336"/>
                <a:gd name="connsiteX15" fmla="*/ 360218 w 848024"/>
                <a:gd name="connsiteY15" fmla="*/ 914400 h 4536336"/>
                <a:gd name="connsiteX16" fmla="*/ 332509 w 848024"/>
                <a:gd name="connsiteY16" fmla="*/ 1025236 h 4536336"/>
                <a:gd name="connsiteX17" fmla="*/ 346363 w 848024"/>
                <a:gd name="connsiteY17" fmla="*/ 1191491 h 4536336"/>
                <a:gd name="connsiteX18" fmla="*/ 429491 w 848024"/>
                <a:gd name="connsiteY18" fmla="*/ 1246909 h 4536336"/>
                <a:gd name="connsiteX19" fmla="*/ 803563 w 848024"/>
                <a:gd name="connsiteY19" fmla="*/ 1260763 h 4536336"/>
                <a:gd name="connsiteX20" fmla="*/ 845127 w 848024"/>
                <a:gd name="connsiteY20" fmla="*/ 1288472 h 4536336"/>
                <a:gd name="connsiteX21" fmla="*/ 803563 w 848024"/>
                <a:gd name="connsiteY21" fmla="*/ 1440872 h 4536336"/>
                <a:gd name="connsiteX22" fmla="*/ 762000 w 848024"/>
                <a:gd name="connsiteY22" fmla="*/ 1468581 h 4536336"/>
                <a:gd name="connsiteX23" fmla="*/ 692727 w 848024"/>
                <a:gd name="connsiteY23" fmla="*/ 1524000 h 4536336"/>
                <a:gd name="connsiteX24" fmla="*/ 665018 w 848024"/>
                <a:gd name="connsiteY24" fmla="*/ 1565563 h 4536336"/>
                <a:gd name="connsiteX25" fmla="*/ 581891 w 848024"/>
                <a:gd name="connsiteY25" fmla="*/ 1607127 h 4536336"/>
                <a:gd name="connsiteX26" fmla="*/ 526472 w 848024"/>
                <a:gd name="connsiteY26" fmla="*/ 1620981 h 4536336"/>
                <a:gd name="connsiteX27" fmla="*/ 443345 w 848024"/>
                <a:gd name="connsiteY27" fmla="*/ 1662545 h 4536336"/>
                <a:gd name="connsiteX28" fmla="*/ 401781 w 848024"/>
                <a:gd name="connsiteY28" fmla="*/ 1690254 h 4536336"/>
                <a:gd name="connsiteX29" fmla="*/ 346363 w 848024"/>
                <a:gd name="connsiteY29" fmla="*/ 1704109 h 4536336"/>
                <a:gd name="connsiteX30" fmla="*/ 221672 w 848024"/>
                <a:gd name="connsiteY30" fmla="*/ 1731818 h 4536336"/>
                <a:gd name="connsiteX31" fmla="*/ 166254 w 848024"/>
                <a:gd name="connsiteY31" fmla="*/ 1759527 h 4536336"/>
                <a:gd name="connsiteX32" fmla="*/ 124691 w 848024"/>
                <a:gd name="connsiteY32" fmla="*/ 1773381 h 4536336"/>
                <a:gd name="connsiteX33" fmla="*/ 96981 w 848024"/>
                <a:gd name="connsiteY33" fmla="*/ 1801091 h 4536336"/>
                <a:gd name="connsiteX34" fmla="*/ 55418 w 848024"/>
                <a:gd name="connsiteY34" fmla="*/ 1814945 h 4536336"/>
                <a:gd name="connsiteX35" fmla="*/ 0 w 848024"/>
                <a:gd name="connsiteY35" fmla="*/ 1898072 h 4536336"/>
                <a:gd name="connsiteX36" fmla="*/ 13854 w 848024"/>
                <a:gd name="connsiteY36" fmla="*/ 1981200 h 4536336"/>
                <a:gd name="connsiteX37" fmla="*/ 55418 w 848024"/>
                <a:gd name="connsiteY37" fmla="*/ 2022763 h 4536336"/>
                <a:gd name="connsiteX38" fmla="*/ 138545 w 848024"/>
                <a:gd name="connsiteY38" fmla="*/ 2064327 h 4536336"/>
                <a:gd name="connsiteX39" fmla="*/ 193963 w 848024"/>
                <a:gd name="connsiteY39" fmla="*/ 2092036 h 4536336"/>
                <a:gd name="connsiteX40" fmla="*/ 318654 w 848024"/>
                <a:gd name="connsiteY40" fmla="*/ 2161309 h 4536336"/>
                <a:gd name="connsiteX41" fmla="*/ 429491 w 848024"/>
                <a:gd name="connsiteY41" fmla="*/ 2189018 h 4536336"/>
                <a:gd name="connsiteX42" fmla="*/ 512618 w 848024"/>
                <a:gd name="connsiteY42" fmla="*/ 2216727 h 4536336"/>
                <a:gd name="connsiteX43" fmla="*/ 623454 w 848024"/>
                <a:gd name="connsiteY43" fmla="*/ 2313709 h 4536336"/>
                <a:gd name="connsiteX44" fmla="*/ 665018 w 848024"/>
                <a:gd name="connsiteY44" fmla="*/ 2479963 h 4536336"/>
                <a:gd name="connsiteX45" fmla="*/ 498763 w 848024"/>
                <a:gd name="connsiteY45" fmla="*/ 2563091 h 4536336"/>
                <a:gd name="connsiteX46" fmla="*/ 415636 w 848024"/>
                <a:gd name="connsiteY46" fmla="*/ 2590800 h 4536336"/>
                <a:gd name="connsiteX47" fmla="*/ 374072 w 848024"/>
                <a:gd name="connsiteY47" fmla="*/ 2618509 h 4536336"/>
                <a:gd name="connsiteX48" fmla="*/ 263236 w 848024"/>
                <a:gd name="connsiteY48" fmla="*/ 2646218 h 4536336"/>
                <a:gd name="connsiteX49" fmla="*/ 180109 w 848024"/>
                <a:gd name="connsiteY49" fmla="*/ 2715491 h 4536336"/>
                <a:gd name="connsiteX50" fmla="*/ 166254 w 848024"/>
                <a:gd name="connsiteY50" fmla="*/ 2757054 h 4536336"/>
                <a:gd name="connsiteX51" fmla="*/ 207818 w 848024"/>
                <a:gd name="connsiteY51" fmla="*/ 2867891 h 4536336"/>
                <a:gd name="connsiteX52" fmla="*/ 249381 w 848024"/>
                <a:gd name="connsiteY52" fmla="*/ 2881745 h 4536336"/>
                <a:gd name="connsiteX53" fmla="*/ 360218 w 848024"/>
                <a:gd name="connsiteY53" fmla="*/ 2964872 h 4536336"/>
                <a:gd name="connsiteX54" fmla="*/ 443345 w 848024"/>
                <a:gd name="connsiteY54" fmla="*/ 2992581 h 4536336"/>
                <a:gd name="connsiteX55" fmla="*/ 526472 w 848024"/>
                <a:gd name="connsiteY55" fmla="*/ 3034145 h 4536336"/>
                <a:gd name="connsiteX56" fmla="*/ 609600 w 848024"/>
                <a:gd name="connsiteY56" fmla="*/ 3103418 h 4536336"/>
                <a:gd name="connsiteX57" fmla="*/ 651163 w 848024"/>
                <a:gd name="connsiteY57" fmla="*/ 3131127 h 4536336"/>
                <a:gd name="connsiteX58" fmla="*/ 692727 w 848024"/>
                <a:gd name="connsiteY58" fmla="*/ 3338945 h 4536336"/>
                <a:gd name="connsiteX59" fmla="*/ 554181 w 848024"/>
                <a:gd name="connsiteY59" fmla="*/ 3422072 h 4536336"/>
                <a:gd name="connsiteX60" fmla="*/ 512618 w 848024"/>
                <a:gd name="connsiteY60" fmla="*/ 3449781 h 4536336"/>
                <a:gd name="connsiteX61" fmla="*/ 429491 w 848024"/>
                <a:gd name="connsiteY61" fmla="*/ 3477491 h 4536336"/>
                <a:gd name="connsiteX62" fmla="*/ 387927 w 848024"/>
                <a:gd name="connsiteY62" fmla="*/ 3491345 h 4536336"/>
                <a:gd name="connsiteX63" fmla="*/ 277091 w 848024"/>
                <a:gd name="connsiteY63" fmla="*/ 3588327 h 4536336"/>
                <a:gd name="connsiteX64" fmla="*/ 263236 w 848024"/>
                <a:gd name="connsiteY64" fmla="*/ 3629891 h 4536336"/>
                <a:gd name="connsiteX65" fmla="*/ 277091 w 848024"/>
                <a:gd name="connsiteY65" fmla="*/ 3699163 h 4536336"/>
                <a:gd name="connsiteX66" fmla="*/ 318654 w 848024"/>
                <a:gd name="connsiteY66" fmla="*/ 3740727 h 4536336"/>
                <a:gd name="connsiteX67" fmla="*/ 346363 w 848024"/>
                <a:gd name="connsiteY67" fmla="*/ 3782291 h 4536336"/>
                <a:gd name="connsiteX68" fmla="*/ 401781 w 848024"/>
                <a:gd name="connsiteY68" fmla="*/ 3823854 h 4536336"/>
                <a:gd name="connsiteX69" fmla="*/ 568036 w 848024"/>
                <a:gd name="connsiteY69" fmla="*/ 3906981 h 4536336"/>
                <a:gd name="connsiteX70" fmla="*/ 651163 w 848024"/>
                <a:gd name="connsiteY70" fmla="*/ 3934691 h 4536336"/>
                <a:gd name="connsiteX71" fmla="*/ 734291 w 848024"/>
                <a:gd name="connsiteY71" fmla="*/ 3990109 h 4536336"/>
                <a:gd name="connsiteX72" fmla="*/ 803563 w 848024"/>
                <a:gd name="connsiteY72" fmla="*/ 4073236 h 4536336"/>
                <a:gd name="connsiteX73" fmla="*/ 831272 w 848024"/>
                <a:gd name="connsiteY73" fmla="*/ 4114800 h 4536336"/>
                <a:gd name="connsiteX74" fmla="*/ 817418 w 848024"/>
                <a:gd name="connsiteY74" fmla="*/ 4225636 h 4536336"/>
                <a:gd name="connsiteX75" fmla="*/ 734291 w 848024"/>
                <a:gd name="connsiteY75" fmla="*/ 4294909 h 4536336"/>
                <a:gd name="connsiteX76" fmla="*/ 706581 w 848024"/>
                <a:gd name="connsiteY76" fmla="*/ 4322618 h 4536336"/>
                <a:gd name="connsiteX77" fmla="*/ 623454 w 848024"/>
                <a:gd name="connsiteY77" fmla="*/ 4350327 h 4536336"/>
                <a:gd name="connsiteX78" fmla="*/ 401781 w 848024"/>
                <a:gd name="connsiteY78" fmla="*/ 4378036 h 4536336"/>
                <a:gd name="connsiteX79" fmla="*/ 332509 w 848024"/>
                <a:gd name="connsiteY79" fmla="*/ 4447309 h 4536336"/>
                <a:gd name="connsiteX80" fmla="*/ 318654 w 848024"/>
                <a:gd name="connsiteY80" fmla="*/ 4516581 h 453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48024" h="4536336">
                  <a:moveTo>
                    <a:pt x="346363" y="0"/>
                  </a:moveTo>
                  <a:cubicBezTo>
                    <a:pt x="382107" y="5106"/>
                    <a:pt x="446218" y="8363"/>
                    <a:pt x="484909" y="27709"/>
                  </a:cubicBezTo>
                  <a:cubicBezTo>
                    <a:pt x="499802" y="35156"/>
                    <a:pt x="512618" y="46182"/>
                    <a:pt x="526472" y="55418"/>
                  </a:cubicBezTo>
                  <a:cubicBezTo>
                    <a:pt x="535708" y="69272"/>
                    <a:pt x="541179" y="86579"/>
                    <a:pt x="554181" y="96981"/>
                  </a:cubicBezTo>
                  <a:cubicBezTo>
                    <a:pt x="565585" y="106104"/>
                    <a:pt x="585418" y="100509"/>
                    <a:pt x="595745" y="110836"/>
                  </a:cubicBezTo>
                  <a:cubicBezTo>
                    <a:pt x="619293" y="134384"/>
                    <a:pt x="632690" y="166254"/>
                    <a:pt x="651163" y="193963"/>
                  </a:cubicBezTo>
                  <a:cubicBezTo>
                    <a:pt x="660399" y="207818"/>
                    <a:pt x="673606" y="219730"/>
                    <a:pt x="678872" y="235527"/>
                  </a:cubicBezTo>
                  <a:cubicBezTo>
                    <a:pt x="683490" y="249382"/>
                    <a:pt x="686196" y="264029"/>
                    <a:pt x="692727" y="277091"/>
                  </a:cubicBezTo>
                  <a:cubicBezTo>
                    <a:pt x="746443" y="384521"/>
                    <a:pt x="699466" y="255745"/>
                    <a:pt x="734291" y="360218"/>
                  </a:cubicBezTo>
                  <a:cubicBezTo>
                    <a:pt x="733691" y="367420"/>
                    <a:pt x="729785" y="572542"/>
                    <a:pt x="692727" y="609600"/>
                  </a:cubicBezTo>
                  <a:lnTo>
                    <a:pt x="651163" y="651163"/>
                  </a:lnTo>
                  <a:cubicBezTo>
                    <a:pt x="624192" y="732079"/>
                    <a:pt x="658412" y="657769"/>
                    <a:pt x="595745" y="720436"/>
                  </a:cubicBezTo>
                  <a:cubicBezTo>
                    <a:pt x="583971" y="732210"/>
                    <a:pt x="580567" y="751035"/>
                    <a:pt x="568036" y="762000"/>
                  </a:cubicBezTo>
                  <a:cubicBezTo>
                    <a:pt x="542974" y="783930"/>
                    <a:pt x="508457" y="793870"/>
                    <a:pt x="484909" y="817418"/>
                  </a:cubicBezTo>
                  <a:cubicBezTo>
                    <a:pt x="471054" y="831272"/>
                    <a:pt x="458811" y="846952"/>
                    <a:pt x="443345" y="858981"/>
                  </a:cubicBezTo>
                  <a:cubicBezTo>
                    <a:pt x="417058" y="879427"/>
                    <a:pt x="360218" y="914400"/>
                    <a:pt x="360218" y="914400"/>
                  </a:cubicBezTo>
                  <a:cubicBezTo>
                    <a:pt x="349284" y="947201"/>
                    <a:pt x="332509" y="991794"/>
                    <a:pt x="332509" y="1025236"/>
                  </a:cubicBezTo>
                  <a:cubicBezTo>
                    <a:pt x="332509" y="1080846"/>
                    <a:pt x="332034" y="1137758"/>
                    <a:pt x="346363" y="1191491"/>
                  </a:cubicBezTo>
                  <a:cubicBezTo>
                    <a:pt x="353669" y="1218887"/>
                    <a:pt x="402572" y="1245114"/>
                    <a:pt x="429491" y="1246909"/>
                  </a:cubicBezTo>
                  <a:cubicBezTo>
                    <a:pt x="553991" y="1255209"/>
                    <a:pt x="678872" y="1256145"/>
                    <a:pt x="803563" y="1260763"/>
                  </a:cubicBezTo>
                  <a:cubicBezTo>
                    <a:pt x="817418" y="1269999"/>
                    <a:pt x="841861" y="1272144"/>
                    <a:pt x="845127" y="1288472"/>
                  </a:cubicBezTo>
                  <a:cubicBezTo>
                    <a:pt x="854688" y="1336280"/>
                    <a:pt x="840530" y="1403905"/>
                    <a:pt x="803563" y="1440872"/>
                  </a:cubicBezTo>
                  <a:cubicBezTo>
                    <a:pt x="791789" y="1452646"/>
                    <a:pt x="775002" y="1458179"/>
                    <a:pt x="762000" y="1468581"/>
                  </a:cubicBezTo>
                  <a:cubicBezTo>
                    <a:pt x="663300" y="1547543"/>
                    <a:pt x="820645" y="1438722"/>
                    <a:pt x="692727" y="1524000"/>
                  </a:cubicBezTo>
                  <a:cubicBezTo>
                    <a:pt x="683491" y="1537854"/>
                    <a:pt x="676792" y="1553789"/>
                    <a:pt x="665018" y="1565563"/>
                  </a:cubicBezTo>
                  <a:cubicBezTo>
                    <a:pt x="640732" y="1589849"/>
                    <a:pt x="613440" y="1598113"/>
                    <a:pt x="581891" y="1607127"/>
                  </a:cubicBezTo>
                  <a:cubicBezTo>
                    <a:pt x="563582" y="1612358"/>
                    <a:pt x="544945" y="1616363"/>
                    <a:pt x="526472" y="1620981"/>
                  </a:cubicBezTo>
                  <a:cubicBezTo>
                    <a:pt x="407373" y="1700384"/>
                    <a:pt x="558053" y="1605193"/>
                    <a:pt x="443345" y="1662545"/>
                  </a:cubicBezTo>
                  <a:cubicBezTo>
                    <a:pt x="428452" y="1669991"/>
                    <a:pt x="417086" y="1683695"/>
                    <a:pt x="401781" y="1690254"/>
                  </a:cubicBezTo>
                  <a:cubicBezTo>
                    <a:pt x="384279" y="1697755"/>
                    <a:pt x="364951" y="1699978"/>
                    <a:pt x="346363" y="1704109"/>
                  </a:cubicBezTo>
                  <a:cubicBezTo>
                    <a:pt x="324810" y="1708899"/>
                    <a:pt x="246251" y="1722601"/>
                    <a:pt x="221672" y="1731818"/>
                  </a:cubicBezTo>
                  <a:cubicBezTo>
                    <a:pt x="202334" y="1739070"/>
                    <a:pt x="185237" y="1751391"/>
                    <a:pt x="166254" y="1759527"/>
                  </a:cubicBezTo>
                  <a:cubicBezTo>
                    <a:pt x="152831" y="1765280"/>
                    <a:pt x="138545" y="1768763"/>
                    <a:pt x="124691" y="1773381"/>
                  </a:cubicBezTo>
                  <a:cubicBezTo>
                    <a:pt x="115454" y="1782618"/>
                    <a:pt x="108182" y="1794370"/>
                    <a:pt x="96981" y="1801091"/>
                  </a:cubicBezTo>
                  <a:cubicBezTo>
                    <a:pt x="84458" y="1808605"/>
                    <a:pt x="65744" y="1804619"/>
                    <a:pt x="55418" y="1814945"/>
                  </a:cubicBezTo>
                  <a:cubicBezTo>
                    <a:pt x="31870" y="1838493"/>
                    <a:pt x="0" y="1898072"/>
                    <a:pt x="0" y="1898072"/>
                  </a:cubicBezTo>
                  <a:cubicBezTo>
                    <a:pt x="4618" y="1925781"/>
                    <a:pt x="2445" y="1955530"/>
                    <a:pt x="13854" y="1981200"/>
                  </a:cubicBezTo>
                  <a:cubicBezTo>
                    <a:pt x="21812" y="1999105"/>
                    <a:pt x="40366" y="2010220"/>
                    <a:pt x="55418" y="2022763"/>
                  </a:cubicBezTo>
                  <a:cubicBezTo>
                    <a:pt x="102404" y="2061917"/>
                    <a:pt x="87086" y="2042273"/>
                    <a:pt x="138545" y="2064327"/>
                  </a:cubicBezTo>
                  <a:cubicBezTo>
                    <a:pt x="157528" y="2072463"/>
                    <a:pt x="176253" y="2081410"/>
                    <a:pt x="193963" y="2092036"/>
                  </a:cubicBezTo>
                  <a:cubicBezTo>
                    <a:pt x="277749" y="2142307"/>
                    <a:pt x="250538" y="2142732"/>
                    <a:pt x="318654" y="2161309"/>
                  </a:cubicBezTo>
                  <a:cubicBezTo>
                    <a:pt x="355395" y="2171329"/>
                    <a:pt x="393363" y="2176975"/>
                    <a:pt x="429491" y="2189018"/>
                  </a:cubicBezTo>
                  <a:lnTo>
                    <a:pt x="512618" y="2216727"/>
                  </a:lnTo>
                  <a:cubicBezTo>
                    <a:pt x="593665" y="2297774"/>
                    <a:pt x="554720" y="2267886"/>
                    <a:pt x="623454" y="2313709"/>
                  </a:cubicBezTo>
                  <a:cubicBezTo>
                    <a:pt x="658684" y="2366554"/>
                    <a:pt x="714519" y="2409246"/>
                    <a:pt x="665018" y="2479963"/>
                  </a:cubicBezTo>
                  <a:cubicBezTo>
                    <a:pt x="632323" y="2526670"/>
                    <a:pt x="547936" y="2546700"/>
                    <a:pt x="498763" y="2563091"/>
                  </a:cubicBezTo>
                  <a:cubicBezTo>
                    <a:pt x="498759" y="2563092"/>
                    <a:pt x="415639" y="2590798"/>
                    <a:pt x="415636" y="2590800"/>
                  </a:cubicBezTo>
                  <a:cubicBezTo>
                    <a:pt x="401781" y="2600036"/>
                    <a:pt x="389663" y="2612662"/>
                    <a:pt x="374072" y="2618509"/>
                  </a:cubicBezTo>
                  <a:cubicBezTo>
                    <a:pt x="310827" y="2642226"/>
                    <a:pt x="314520" y="2620576"/>
                    <a:pt x="263236" y="2646218"/>
                  </a:cubicBezTo>
                  <a:cubicBezTo>
                    <a:pt x="224656" y="2665508"/>
                    <a:pt x="210751" y="2684848"/>
                    <a:pt x="180109" y="2715491"/>
                  </a:cubicBezTo>
                  <a:cubicBezTo>
                    <a:pt x="175491" y="2729345"/>
                    <a:pt x="166254" y="2742450"/>
                    <a:pt x="166254" y="2757054"/>
                  </a:cubicBezTo>
                  <a:cubicBezTo>
                    <a:pt x="166254" y="2788596"/>
                    <a:pt x="179153" y="2844959"/>
                    <a:pt x="207818" y="2867891"/>
                  </a:cubicBezTo>
                  <a:cubicBezTo>
                    <a:pt x="219222" y="2877014"/>
                    <a:pt x="235527" y="2877127"/>
                    <a:pt x="249381" y="2881745"/>
                  </a:cubicBezTo>
                  <a:cubicBezTo>
                    <a:pt x="282204" y="2914567"/>
                    <a:pt x="313223" y="2949207"/>
                    <a:pt x="360218" y="2964872"/>
                  </a:cubicBezTo>
                  <a:lnTo>
                    <a:pt x="443345" y="2992581"/>
                  </a:lnTo>
                  <a:cubicBezTo>
                    <a:pt x="562455" y="3071989"/>
                    <a:pt x="411759" y="2976789"/>
                    <a:pt x="526472" y="3034145"/>
                  </a:cubicBezTo>
                  <a:cubicBezTo>
                    <a:pt x="578069" y="3059943"/>
                    <a:pt x="563639" y="3065117"/>
                    <a:pt x="609600" y="3103418"/>
                  </a:cubicBezTo>
                  <a:cubicBezTo>
                    <a:pt x="622392" y="3114078"/>
                    <a:pt x="637309" y="3121891"/>
                    <a:pt x="651163" y="3131127"/>
                  </a:cubicBezTo>
                  <a:cubicBezTo>
                    <a:pt x="700073" y="3204492"/>
                    <a:pt x="747561" y="3237110"/>
                    <a:pt x="692727" y="3338945"/>
                  </a:cubicBezTo>
                  <a:cubicBezTo>
                    <a:pt x="677663" y="3366921"/>
                    <a:pt x="586517" y="3403594"/>
                    <a:pt x="554181" y="3422072"/>
                  </a:cubicBezTo>
                  <a:cubicBezTo>
                    <a:pt x="539724" y="3430333"/>
                    <a:pt x="527834" y="3443018"/>
                    <a:pt x="512618" y="3449781"/>
                  </a:cubicBezTo>
                  <a:cubicBezTo>
                    <a:pt x="485928" y="3461644"/>
                    <a:pt x="457200" y="3468255"/>
                    <a:pt x="429491" y="3477491"/>
                  </a:cubicBezTo>
                  <a:lnTo>
                    <a:pt x="387927" y="3491345"/>
                  </a:lnTo>
                  <a:cubicBezTo>
                    <a:pt x="325580" y="3532910"/>
                    <a:pt x="305955" y="3530599"/>
                    <a:pt x="277091" y="3588327"/>
                  </a:cubicBezTo>
                  <a:cubicBezTo>
                    <a:pt x="270560" y="3601389"/>
                    <a:pt x="267854" y="3616036"/>
                    <a:pt x="263236" y="3629891"/>
                  </a:cubicBezTo>
                  <a:cubicBezTo>
                    <a:pt x="267854" y="3652982"/>
                    <a:pt x="266560" y="3678101"/>
                    <a:pt x="277091" y="3699163"/>
                  </a:cubicBezTo>
                  <a:cubicBezTo>
                    <a:pt x="285853" y="3716688"/>
                    <a:pt x="306111" y="3725675"/>
                    <a:pt x="318654" y="3740727"/>
                  </a:cubicBezTo>
                  <a:cubicBezTo>
                    <a:pt x="329314" y="3753519"/>
                    <a:pt x="334589" y="3770517"/>
                    <a:pt x="346363" y="3782291"/>
                  </a:cubicBezTo>
                  <a:cubicBezTo>
                    <a:pt x="362691" y="3798619"/>
                    <a:pt x="382864" y="3810612"/>
                    <a:pt x="401781" y="3823854"/>
                  </a:cubicBezTo>
                  <a:cubicBezTo>
                    <a:pt x="499446" y="3892219"/>
                    <a:pt x="461881" y="3871596"/>
                    <a:pt x="568036" y="3906981"/>
                  </a:cubicBezTo>
                  <a:cubicBezTo>
                    <a:pt x="568037" y="3906981"/>
                    <a:pt x="651162" y="3934690"/>
                    <a:pt x="651163" y="3934691"/>
                  </a:cubicBezTo>
                  <a:lnTo>
                    <a:pt x="734291" y="3990109"/>
                  </a:lnTo>
                  <a:cubicBezTo>
                    <a:pt x="803091" y="4093307"/>
                    <a:pt x="714664" y="3966555"/>
                    <a:pt x="803563" y="4073236"/>
                  </a:cubicBezTo>
                  <a:cubicBezTo>
                    <a:pt x="814223" y="4086028"/>
                    <a:pt x="822036" y="4100945"/>
                    <a:pt x="831272" y="4114800"/>
                  </a:cubicBezTo>
                  <a:cubicBezTo>
                    <a:pt x="826654" y="4151745"/>
                    <a:pt x="830142" y="4190645"/>
                    <a:pt x="817418" y="4225636"/>
                  </a:cubicBezTo>
                  <a:cubicBezTo>
                    <a:pt x="807292" y="4253483"/>
                    <a:pt x="755434" y="4277994"/>
                    <a:pt x="734291" y="4294909"/>
                  </a:cubicBezTo>
                  <a:cubicBezTo>
                    <a:pt x="724091" y="4303069"/>
                    <a:pt x="718264" y="4316776"/>
                    <a:pt x="706581" y="4322618"/>
                  </a:cubicBezTo>
                  <a:cubicBezTo>
                    <a:pt x="680457" y="4335680"/>
                    <a:pt x="652095" y="4344599"/>
                    <a:pt x="623454" y="4350327"/>
                  </a:cubicBezTo>
                  <a:cubicBezTo>
                    <a:pt x="504162" y="4374184"/>
                    <a:pt x="577633" y="4362049"/>
                    <a:pt x="401781" y="4378036"/>
                  </a:cubicBezTo>
                  <a:cubicBezTo>
                    <a:pt x="363863" y="4403315"/>
                    <a:pt x="351954" y="4403557"/>
                    <a:pt x="332509" y="4447309"/>
                  </a:cubicBezTo>
                  <a:cubicBezTo>
                    <a:pt x="284869" y="4554498"/>
                    <a:pt x="288142" y="4547095"/>
                    <a:pt x="318654" y="451658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34E612B-2219-4660-AC39-EF3D2370F698}"/>
              </a:ext>
            </a:extLst>
          </p:cNvPr>
          <p:cNvSpPr txBox="1"/>
          <p:nvPr/>
        </p:nvSpPr>
        <p:spPr>
          <a:xfrm>
            <a:off x="1059879" y="1440124"/>
            <a:ext cx="1856509" cy="400110"/>
          </a:xfrm>
          <a:prstGeom prst="rect">
            <a:avLst/>
          </a:prstGeom>
          <a:noFill/>
        </p:spPr>
        <p:txBody>
          <a:bodyPr wrap="square" rtlCol="0">
            <a:spAutoFit/>
          </a:bodyPr>
          <a:lstStyle/>
          <a:p>
            <a:r>
              <a:rPr lang="en-US" sz="2000" dirty="0"/>
              <a:t>Balloon Top</a:t>
            </a:r>
          </a:p>
        </p:txBody>
      </p:sp>
      <p:sp>
        <p:nvSpPr>
          <p:cNvPr id="19" name="TextBox 18">
            <a:extLst>
              <a:ext uri="{FF2B5EF4-FFF2-40B4-BE49-F238E27FC236}">
                <a16:creationId xmlns:a16="http://schemas.microsoft.com/office/drawing/2014/main" id="{A8D04749-B641-418F-BD9D-0781D040639C}"/>
              </a:ext>
            </a:extLst>
          </p:cNvPr>
          <p:cNvSpPr txBox="1"/>
          <p:nvPr/>
        </p:nvSpPr>
        <p:spPr>
          <a:xfrm>
            <a:off x="5074234" y="3908659"/>
            <a:ext cx="1856509" cy="400110"/>
          </a:xfrm>
          <a:prstGeom prst="rect">
            <a:avLst/>
          </a:prstGeom>
          <a:noFill/>
        </p:spPr>
        <p:txBody>
          <a:bodyPr wrap="square" rtlCol="0">
            <a:spAutoFit/>
          </a:bodyPr>
          <a:lstStyle/>
          <a:p>
            <a:r>
              <a:rPr lang="en-US" sz="2000" dirty="0"/>
              <a:t>Side Tube</a:t>
            </a:r>
          </a:p>
        </p:txBody>
      </p:sp>
      <p:sp>
        <p:nvSpPr>
          <p:cNvPr id="15" name="TextBox 14">
            <a:extLst>
              <a:ext uri="{FF2B5EF4-FFF2-40B4-BE49-F238E27FC236}">
                <a16:creationId xmlns:a16="http://schemas.microsoft.com/office/drawing/2014/main" id="{0DAC264C-777A-4E89-801A-D5D269A48454}"/>
              </a:ext>
            </a:extLst>
          </p:cNvPr>
          <p:cNvSpPr txBox="1"/>
          <p:nvPr/>
        </p:nvSpPr>
        <p:spPr>
          <a:xfrm>
            <a:off x="775855" y="346364"/>
            <a:ext cx="10044545" cy="461665"/>
          </a:xfrm>
          <a:prstGeom prst="rect">
            <a:avLst/>
          </a:prstGeom>
          <a:noFill/>
        </p:spPr>
        <p:txBody>
          <a:bodyPr wrap="square" rtlCol="0">
            <a:spAutoFit/>
          </a:bodyPr>
          <a:lstStyle/>
          <a:p>
            <a:r>
              <a:rPr lang="en-US" sz="2400" dirty="0"/>
              <a:t>Place the tissue balloon top disk on the table top and tuck around the edges. </a:t>
            </a:r>
          </a:p>
        </p:txBody>
      </p:sp>
      <p:sp>
        <p:nvSpPr>
          <p:cNvPr id="20" name="Slide Number Placeholder 19">
            <a:extLst>
              <a:ext uri="{FF2B5EF4-FFF2-40B4-BE49-F238E27FC236}">
                <a16:creationId xmlns:a16="http://schemas.microsoft.com/office/drawing/2014/main" id="{A7D22258-CDFC-4C0F-8B6D-41A3386C4B16}"/>
              </a:ext>
            </a:extLst>
          </p:cNvPr>
          <p:cNvSpPr>
            <a:spLocks noGrp="1"/>
          </p:cNvSpPr>
          <p:nvPr>
            <p:ph type="sldNum" sz="quarter" idx="12"/>
          </p:nvPr>
        </p:nvSpPr>
        <p:spPr/>
        <p:txBody>
          <a:bodyPr/>
          <a:lstStyle/>
          <a:p>
            <a:fld id="{6DDD8EDC-D146-40AF-98BE-C458D57F4A8E}" type="slidenum">
              <a:rPr lang="en-US" smtClean="0"/>
              <a:t>15</a:t>
            </a:fld>
            <a:endParaRPr lang="en-US"/>
          </a:p>
        </p:txBody>
      </p:sp>
    </p:spTree>
    <p:extLst>
      <p:ext uri="{BB962C8B-B14F-4D97-AF65-F5344CB8AC3E}">
        <p14:creationId xmlns:p14="http://schemas.microsoft.com/office/powerpoint/2010/main" val="31109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EF1CED-4AEF-4617-B9FF-5DA02E17E5EF}"/>
              </a:ext>
            </a:extLst>
          </p:cNvPr>
          <p:cNvGrpSpPr/>
          <p:nvPr/>
        </p:nvGrpSpPr>
        <p:grpSpPr>
          <a:xfrm>
            <a:off x="706580" y="1558636"/>
            <a:ext cx="3796145" cy="3740728"/>
            <a:chOff x="4087090" y="1704109"/>
            <a:chExt cx="3796145" cy="3740728"/>
          </a:xfrm>
        </p:grpSpPr>
        <p:sp>
          <p:nvSpPr>
            <p:cNvPr id="2" name="Oval 1">
              <a:extLst>
                <a:ext uri="{FF2B5EF4-FFF2-40B4-BE49-F238E27FC236}">
                  <a16:creationId xmlns:a16="http://schemas.microsoft.com/office/drawing/2014/main" id="{F7B6C4E5-5F80-40F0-9693-772E5C616A3E}"/>
                </a:ext>
              </a:extLst>
            </p:cNvPr>
            <p:cNvSpPr/>
            <p:nvPr/>
          </p:nvSpPr>
          <p:spPr>
            <a:xfrm>
              <a:off x="4087090" y="1704109"/>
              <a:ext cx="3796145" cy="3740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CD02CFD7-EA08-4626-AF57-BA73D53116CC}"/>
                </a:ext>
              </a:extLst>
            </p:cNvPr>
            <p:cNvSpPr/>
            <p:nvPr/>
          </p:nvSpPr>
          <p:spPr>
            <a:xfrm rot="21374590">
              <a:off x="5417127" y="1842655"/>
              <a:ext cx="1288473" cy="194397"/>
            </a:xfrm>
            <a:custGeom>
              <a:avLst/>
              <a:gdLst>
                <a:gd name="connsiteX0" fmla="*/ 0 w 1288473"/>
                <a:gd name="connsiteY0" fmla="*/ 110836 h 194397"/>
                <a:gd name="connsiteX1" fmla="*/ 27709 w 1288473"/>
                <a:gd name="connsiteY1" fmla="*/ 41563 h 194397"/>
                <a:gd name="connsiteX2" fmla="*/ 110837 w 1288473"/>
                <a:gd name="connsiteY2" fmla="*/ 13854 h 194397"/>
                <a:gd name="connsiteX3" fmla="*/ 235528 w 1288473"/>
                <a:gd name="connsiteY3" fmla="*/ 55418 h 194397"/>
                <a:gd name="connsiteX4" fmla="*/ 249382 w 1288473"/>
                <a:gd name="connsiteY4" fmla="*/ 96981 h 194397"/>
                <a:gd name="connsiteX5" fmla="*/ 374073 w 1288473"/>
                <a:gd name="connsiteY5" fmla="*/ 83127 h 194397"/>
                <a:gd name="connsiteX6" fmla="*/ 457200 w 1288473"/>
                <a:gd name="connsiteY6" fmla="*/ 13854 h 194397"/>
                <a:gd name="connsiteX7" fmla="*/ 498764 w 1288473"/>
                <a:gd name="connsiteY7" fmla="*/ 0 h 194397"/>
                <a:gd name="connsiteX8" fmla="*/ 609600 w 1288473"/>
                <a:gd name="connsiteY8" fmla="*/ 13854 h 194397"/>
                <a:gd name="connsiteX9" fmla="*/ 678873 w 1288473"/>
                <a:gd name="connsiteY9" fmla="*/ 83127 h 194397"/>
                <a:gd name="connsiteX10" fmla="*/ 720437 w 1288473"/>
                <a:gd name="connsiteY10" fmla="*/ 110836 h 194397"/>
                <a:gd name="connsiteX11" fmla="*/ 734291 w 1288473"/>
                <a:gd name="connsiteY11" fmla="*/ 152400 h 194397"/>
                <a:gd name="connsiteX12" fmla="*/ 817418 w 1288473"/>
                <a:gd name="connsiteY12" fmla="*/ 180109 h 194397"/>
                <a:gd name="connsiteX13" fmla="*/ 955964 w 1288473"/>
                <a:gd name="connsiteY13" fmla="*/ 152400 h 194397"/>
                <a:gd name="connsiteX14" fmla="*/ 1080655 w 1288473"/>
                <a:gd name="connsiteY14" fmla="*/ 96981 h 194397"/>
                <a:gd name="connsiteX15" fmla="*/ 1122218 w 1288473"/>
                <a:gd name="connsiteY15" fmla="*/ 83127 h 194397"/>
                <a:gd name="connsiteX16" fmla="*/ 1191491 w 1288473"/>
                <a:gd name="connsiteY16" fmla="*/ 138545 h 194397"/>
                <a:gd name="connsiteX17" fmla="*/ 1233055 w 1288473"/>
                <a:gd name="connsiteY17" fmla="*/ 152400 h 194397"/>
                <a:gd name="connsiteX18" fmla="*/ 1288473 w 1288473"/>
                <a:gd name="connsiteY18" fmla="*/ 193963 h 19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473" h="194397">
                  <a:moveTo>
                    <a:pt x="0" y="110836"/>
                  </a:moveTo>
                  <a:cubicBezTo>
                    <a:pt x="9236" y="87745"/>
                    <a:pt x="8993" y="57940"/>
                    <a:pt x="27709" y="41563"/>
                  </a:cubicBezTo>
                  <a:cubicBezTo>
                    <a:pt x="49690" y="22329"/>
                    <a:pt x="110837" y="13854"/>
                    <a:pt x="110837" y="13854"/>
                  </a:cubicBezTo>
                  <a:cubicBezTo>
                    <a:pt x="165185" y="21618"/>
                    <a:pt x="206953" y="7794"/>
                    <a:pt x="235528" y="55418"/>
                  </a:cubicBezTo>
                  <a:cubicBezTo>
                    <a:pt x="243042" y="67941"/>
                    <a:pt x="244764" y="83127"/>
                    <a:pt x="249382" y="96981"/>
                  </a:cubicBezTo>
                  <a:cubicBezTo>
                    <a:pt x="290946" y="92363"/>
                    <a:pt x="333502" y="93270"/>
                    <a:pt x="374073" y="83127"/>
                  </a:cubicBezTo>
                  <a:cubicBezTo>
                    <a:pt x="410339" y="74061"/>
                    <a:pt x="429280" y="32467"/>
                    <a:pt x="457200" y="13854"/>
                  </a:cubicBezTo>
                  <a:cubicBezTo>
                    <a:pt x="469351" y="5753"/>
                    <a:pt x="484909" y="4618"/>
                    <a:pt x="498764" y="0"/>
                  </a:cubicBezTo>
                  <a:cubicBezTo>
                    <a:pt x="535709" y="4618"/>
                    <a:pt x="573679" y="4058"/>
                    <a:pt x="609600" y="13854"/>
                  </a:cubicBezTo>
                  <a:cubicBezTo>
                    <a:pt x="660401" y="27709"/>
                    <a:pt x="646545" y="50799"/>
                    <a:pt x="678873" y="83127"/>
                  </a:cubicBezTo>
                  <a:cubicBezTo>
                    <a:pt x="690647" y="94901"/>
                    <a:pt x="706582" y="101600"/>
                    <a:pt x="720437" y="110836"/>
                  </a:cubicBezTo>
                  <a:cubicBezTo>
                    <a:pt x="725055" y="124691"/>
                    <a:pt x="722407" y="143912"/>
                    <a:pt x="734291" y="152400"/>
                  </a:cubicBezTo>
                  <a:cubicBezTo>
                    <a:pt x="758058" y="169377"/>
                    <a:pt x="817418" y="180109"/>
                    <a:pt x="817418" y="180109"/>
                  </a:cubicBezTo>
                  <a:cubicBezTo>
                    <a:pt x="863600" y="170873"/>
                    <a:pt x="941071" y="197080"/>
                    <a:pt x="955964" y="152400"/>
                  </a:cubicBezTo>
                  <a:cubicBezTo>
                    <a:pt x="981592" y="75513"/>
                    <a:pt x="955327" y="112647"/>
                    <a:pt x="1080655" y="96981"/>
                  </a:cubicBezTo>
                  <a:cubicBezTo>
                    <a:pt x="1094509" y="92363"/>
                    <a:pt x="1107614" y="83127"/>
                    <a:pt x="1122218" y="83127"/>
                  </a:cubicBezTo>
                  <a:cubicBezTo>
                    <a:pt x="1183161" y="83127"/>
                    <a:pt x="1151597" y="106629"/>
                    <a:pt x="1191491" y="138545"/>
                  </a:cubicBezTo>
                  <a:cubicBezTo>
                    <a:pt x="1202895" y="147668"/>
                    <a:pt x="1219200" y="147782"/>
                    <a:pt x="1233055" y="152400"/>
                  </a:cubicBezTo>
                  <a:cubicBezTo>
                    <a:pt x="1265887" y="201648"/>
                    <a:pt x="1244113" y="193963"/>
                    <a:pt x="1288473" y="193963"/>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8370C6C-2E02-4515-8BE7-05872C77DDDF}"/>
                </a:ext>
              </a:extLst>
            </p:cNvPr>
            <p:cNvSpPr/>
            <p:nvPr/>
          </p:nvSpPr>
          <p:spPr>
            <a:xfrm rot="5157131">
              <a:off x="6982691" y="3477274"/>
              <a:ext cx="1288473" cy="194397"/>
            </a:xfrm>
            <a:custGeom>
              <a:avLst/>
              <a:gdLst>
                <a:gd name="connsiteX0" fmla="*/ 0 w 1288473"/>
                <a:gd name="connsiteY0" fmla="*/ 110836 h 194397"/>
                <a:gd name="connsiteX1" fmla="*/ 27709 w 1288473"/>
                <a:gd name="connsiteY1" fmla="*/ 41563 h 194397"/>
                <a:gd name="connsiteX2" fmla="*/ 110837 w 1288473"/>
                <a:gd name="connsiteY2" fmla="*/ 13854 h 194397"/>
                <a:gd name="connsiteX3" fmla="*/ 235528 w 1288473"/>
                <a:gd name="connsiteY3" fmla="*/ 55418 h 194397"/>
                <a:gd name="connsiteX4" fmla="*/ 249382 w 1288473"/>
                <a:gd name="connsiteY4" fmla="*/ 96981 h 194397"/>
                <a:gd name="connsiteX5" fmla="*/ 374073 w 1288473"/>
                <a:gd name="connsiteY5" fmla="*/ 83127 h 194397"/>
                <a:gd name="connsiteX6" fmla="*/ 457200 w 1288473"/>
                <a:gd name="connsiteY6" fmla="*/ 13854 h 194397"/>
                <a:gd name="connsiteX7" fmla="*/ 498764 w 1288473"/>
                <a:gd name="connsiteY7" fmla="*/ 0 h 194397"/>
                <a:gd name="connsiteX8" fmla="*/ 609600 w 1288473"/>
                <a:gd name="connsiteY8" fmla="*/ 13854 h 194397"/>
                <a:gd name="connsiteX9" fmla="*/ 678873 w 1288473"/>
                <a:gd name="connsiteY9" fmla="*/ 83127 h 194397"/>
                <a:gd name="connsiteX10" fmla="*/ 720437 w 1288473"/>
                <a:gd name="connsiteY10" fmla="*/ 110836 h 194397"/>
                <a:gd name="connsiteX11" fmla="*/ 734291 w 1288473"/>
                <a:gd name="connsiteY11" fmla="*/ 152400 h 194397"/>
                <a:gd name="connsiteX12" fmla="*/ 817418 w 1288473"/>
                <a:gd name="connsiteY12" fmla="*/ 180109 h 194397"/>
                <a:gd name="connsiteX13" fmla="*/ 955964 w 1288473"/>
                <a:gd name="connsiteY13" fmla="*/ 152400 h 194397"/>
                <a:gd name="connsiteX14" fmla="*/ 1080655 w 1288473"/>
                <a:gd name="connsiteY14" fmla="*/ 96981 h 194397"/>
                <a:gd name="connsiteX15" fmla="*/ 1122218 w 1288473"/>
                <a:gd name="connsiteY15" fmla="*/ 83127 h 194397"/>
                <a:gd name="connsiteX16" fmla="*/ 1191491 w 1288473"/>
                <a:gd name="connsiteY16" fmla="*/ 138545 h 194397"/>
                <a:gd name="connsiteX17" fmla="*/ 1233055 w 1288473"/>
                <a:gd name="connsiteY17" fmla="*/ 152400 h 194397"/>
                <a:gd name="connsiteX18" fmla="*/ 1288473 w 1288473"/>
                <a:gd name="connsiteY18" fmla="*/ 193963 h 19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473" h="194397">
                  <a:moveTo>
                    <a:pt x="0" y="110836"/>
                  </a:moveTo>
                  <a:cubicBezTo>
                    <a:pt x="9236" y="87745"/>
                    <a:pt x="8993" y="57940"/>
                    <a:pt x="27709" y="41563"/>
                  </a:cubicBezTo>
                  <a:cubicBezTo>
                    <a:pt x="49690" y="22329"/>
                    <a:pt x="110837" y="13854"/>
                    <a:pt x="110837" y="13854"/>
                  </a:cubicBezTo>
                  <a:cubicBezTo>
                    <a:pt x="165185" y="21618"/>
                    <a:pt x="206953" y="7794"/>
                    <a:pt x="235528" y="55418"/>
                  </a:cubicBezTo>
                  <a:cubicBezTo>
                    <a:pt x="243042" y="67941"/>
                    <a:pt x="244764" y="83127"/>
                    <a:pt x="249382" y="96981"/>
                  </a:cubicBezTo>
                  <a:cubicBezTo>
                    <a:pt x="290946" y="92363"/>
                    <a:pt x="333502" y="93270"/>
                    <a:pt x="374073" y="83127"/>
                  </a:cubicBezTo>
                  <a:cubicBezTo>
                    <a:pt x="410339" y="74061"/>
                    <a:pt x="429280" y="32467"/>
                    <a:pt x="457200" y="13854"/>
                  </a:cubicBezTo>
                  <a:cubicBezTo>
                    <a:pt x="469351" y="5753"/>
                    <a:pt x="484909" y="4618"/>
                    <a:pt x="498764" y="0"/>
                  </a:cubicBezTo>
                  <a:cubicBezTo>
                    <a:pt x="535709" y="4618"/>
                    <a:pt x="573679" y="4058"/>
                    <a:pt x="609600" y="13854"/>
                  </a:cubicBezTo>
                  <a:cubicBezTo>
                    <a:pt x="660401" y="27709"/>
                    <a:pt x="646545" y="50799"/>
                    <a:pt x="678873" y="83127"/>
                  </a:cubicBezTo>
                  <a:cubicBezTo>
                    <a:pt x="690647" y="94901"/>
                    <a:pt x="706582" y="101600"/>
                    <a:pt x="720437" y="110836"/>
                  </a:cubicBezTo>
                  <a:cubicBezTo>
                    <a:pt x="725055" y="124691"/>
                    <a:pt x="722407" y="143912"/>
                    <a:pt x="734291" y="152400"/>
                  </a:cubicBezTo>
                  <a:cubicBezTo>
                    <a:pt x="758058" y="169377"/>
                    <a:pt x="817418" y="180109"/>
                    <a:pt x="817418" y="180109"/>
                  </a:cubicBezTo>
                  <a:cubicBezTo>
                    <a:pt x="863600" y="170873"/>
                    <a:pt x="941071" y="197080"/>
                    <a:pt x="955964" y="152400"/>
                  </a:cubicBezTo>
                  <a:cubicBezTo>
                    <a:pt x="981592" y="75513"/>
                    <a:pt x="955327" y="112647"/>
                    <a:pt x="1080655" y="96981"/>
                  </a:cubicBezTo>
                  <a:cubicBezTo>
                    <a:pt x="1094509" y="92363"/>
                    <a:pt x="1107614" y="83127"/>
                    <a:pt x="1122218" y="83127"/>
                  </a:cubicBezTo>
                  <a:cubicBezTo>
                    <a:pt x="1183161" y="83127"/>
                    <a:pt x="1151597" y="106629"/>
                    <a:pt x="1191491" y="138545"/>
                  </a:cubicBezTo>
                  <a:cubicBezTo>
                    <a:pt x="1202895" y="147668"/>
                    <a:pt x="1219200" y="147782"/>
                    <a:pt x="1233055" y="152400"/>
                  </a:cubicBezTo>
                  <a:cubicBezTo>
                    <a:pt x="1265887" y="201648"/>
                    <a:pt x="1244113" y="193963"/>
                    <a:pt x="1288473" y="193963"/>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45BD4163-CD9B-4E60-99AB-CD5AF580B0E9}"/>
                </a:ext>
              </a:extLst>
            </p:cNvPr>
            <p:cNvSpPr/>
            <p:nvPr/>
          </p:nvSpPr>
          <p:spPr>
            <a:xfrm rot="10612239">
              <a:off x="5340925" y="5153891"/>
              <a:ext cx="1288473" cy="194397"/>
            </a:xfrm>
            <a:custGeom>
              <a:avLst/>
              <a:gdLst>
                <a:gd name="connsiteX0" fmla="*/ 0 w 1288473"/>
                <a:gd name="connsiteY0" fmla="*/ 110836 h 194397"/>
                <a:gd name="connsiteX1" fmla="*/ 27709 w 1288473"/>
                <a:gd name="connsiteY1" fmla="*/ 41563 h 194397"/>
                <a:gd name="connsiteX2" fmla="*/ 110837 w 1288473"/>
                <a:gd name="connsiteY2" fmla="*/ 13854 h 194397"/>
                <a:gd name="connsiteX3" fmla="*/ 235528 w 1288473"/>
                <a:gd name="connsiteY3" fmla="*/ 55418 h 194397"/>
                <a:gd name="connsiteX4" fmla="*/ 249382 w 1288473"/>
                <a:gd name="connsiteY4" fmla="*/ 96981 h 194397"/>
                <a:gd name="connsiteX5" fmla="*/ 374073 w 1288473"/>
                <a:gd name="connsiteY5" fmla="*/ 83127 h 194397"/>
                <a:gd name="connsiteX6" fmla="*/ 457200 w 1288473"/>
                <a:gd name="connsiteY6" fmla="*/ 13854 h 194397"/>
                <a:gd name="connsiteX7" fmla="*/ 498764 w 1288473"/>
                <a:gd name="connsiteY7" fmla="*/ 0 h 194397"/>
                <a:gd name="connsiteX8" fmla="*/ 609600 w 1288473"/>
                <a:gd name="connsiteY8" fmla="*/ 13854 h 194397"/>
                <a:gd name="connsiteX9" fmla="*/ 678873 w 1288473"/>
                <a:gd name="connsiteY9" fmla="*/ 83127 h 194397"/>
                <a:gd name="connsiteX10" fmla="*/ 720437 w 1288473"/>
                <a:gd name="connsiteY10" fmla="*/ 110836 h 194397"/>
                <a:gd name="connsiteX11" fmla="*/ 734291 w 1288473"/>
                <a:gd name="connsiteY11" fmla="*/ 152400 h 194397"/>
                <a:gd name="connsiteX12" fmla="*/ 817418 w 1288473"/>
                <a:gd name="connsiteY12" fmla="*/ 180109 h 194397"/>
                <a:gd name="connsiteX13" fmla="*/ 955964 w 1288473"/>
                <a:gd name="connsiteY13" fmla="*/ 152400 h 194397"/>
                <a:gd name="connsiteX14" fmla="*/ 1080655 w 1288473"/>
                <a:gd name="connsiteY14" fmla="*/ 96981 h 194397"/>
                <a:gd name="connsiteX15" fmla="*/ 1122218 w 1288473"/>
                <a:gd name="connsiteY15" fmla="*/ 83127 h 194397"/>
                <a:gd name="connsiteX16" fmla="*/ 1191491 w 1288473"/>
                <a:gd name="connsiteY16" fmla="*/ 138545 h 194397"/>
                <a:gd name="connsiteX17" fmla="*/ 1233055 w 1288473"/>
                <a:gd name="connsiteY17" fmla="*/ 152400 h 194397"/>
                <a:gd name="connsiteX18" fmla="*/ 1288473 w 1288473"/>
                <a:gd name="connsiteY18" fmla="*/ 193963 h 19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473" h="194397">
                  <a:moveTo>
                    <a:pt x="0" y="110836"/>
                  </a:moveTo>
                  <a:cubicBezTo>
                    <a:pt x="9236" y="87745"/>
                    <a:pt x="8993" y="57940"/>
                    <a:pt x="27709" y="41563"/>
                  </a:cubicBezTo>
                  <a:cubicBezTo>
                    <a:pt x="49690" y="22329"/>
                    <a:pt x="110837" y="13854"/>
                    <a:pt x="110837" y="13854"/>
                  </a:cubicBezTo>
                  <a:cubicBezTo>
                    <a:pt x="165185" y="21618"/>
                    <a:pt x="206953" y="7794"/>
                    <a:pt x="235528" y="55418"/>
                  </a:cubicBezTo>
                  <a:cubicBezTo>
                    <a:pt x="243042" y="67941"/>
                    <a:pt x="244764" y="83127"/>
                    <a:pt x="249382" y="96981"/>
                  </a:cubicBezTo>
                  <a:cubicBezTo>
                    <a:pt x="290946" y="92363"/>
                    <a:pt x="333502" y="93270"/>
                    <a:pt x="374073" y="83127"/>
                  </a:cubicBezTo>
                  <a:cubicBezTo>
                    <a:pt x="410339" y="74061"/>
                    <a:pt x="429280" y="32467"/>
                    <a:pt x="457200" y="13854"/>
                  </a:cubicBezTo>
                  <a:cubicBezTo>
                    <a:pt x="469351" y="5753"/>
                    <a:pt x="484909" y="4618"/>
                    <a:pt x="498764" y="0"/>
                  </a:cubicBezTo>
                  <a:cubicBezTo>
                    <a:pt x="535709" y="4618"/>
                    <a:pt x="573679" y="4058"/>
                    <a:pt x="609600" y="13854"/>
                  </a:cubicBezTo>
                  <a:cubicBezTo>
                    <a:pt x="660401" y="27709"/>
                    <a:pt x="646545" y="50799"/>
                    <a:pt x="678873" y="83127"/>
                  </a:cubicBezTo>
                  <a:cubicBezTo>
                    <a:pt x="690647" y="94901"/>
                    <a:pt x="706582" y="101600"/>
                    <a:pt x="720437" y="110836"/>
                  </a:cubicBezTo>
                  <a:cubicBezTo>
                    <a:pt x="725055" y="124691"/>
                    <a:pt x="722407" y="143912"/>
                    <a:pt x="734291" y="152400"/>
                  </a:cubicBezTo>
                  <a:cubicBezTo>
                    <a:pt x="758058" y="169377"/>
                    <a:pt x="817418" y="180109"/>
                    <a:pt x="817418" y="180109"/>
                  </a:cubicBezTo>
                  <a:cubicBezTo>
                    <a:pt x="863600" y="170873"/>
                    <a:pt x="941071" y="197080"/>
                    <a:pt x="955964" y="152400"/>
                  </a:cubicBezTo>
                  <a:cubicBezTo>
                    <a:pt x="981592" y="75513"/>
                    <a:pt x="955327" y="112647"/>
                    <a:pt x="1080655" y="96981"/>
                  </a:cubicBezTo>
                  <a:cubicBezTo>
                    <a:pt x="1094509" y="92363"/>
                    <a:pt x="1107614" y="83127"/>
                    <a:pt x="1122218" y="83127"/>
                  </a:cubicBezTo>
                  <a:cubicBezTo>
                    <a:pt x="1183161" y="83127"/>
                    <a:pt x="1151597" y="106629"/>
                    <a:pt x="1191491" y="138545"/>
                  </a:cubicBezTo>
                  <a:cubicBezTo>
                    <a:pt x="1202895" y="147668"/>
                    <a:pt x="1219200" y="147782"/>
                    <a:pt x="1233055" y="152400"/>
                  </a:cubicBezTo>
                  <a:cubicBezTo>
                    <a:pt x="1265887" y="201648"/>
                    <a:pt x="1244113" y="193963"/>
                    <a:pt x="1288473" y="193963"/>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FD6B43-EA5A-42F7-8E59-88E230153FAA}"/>
                </a:ext>
              </a:extLst>
            </p:cNvPr>
            <p:cNvSpPr/>
            <p:nvPr/>
          </p:nvSpPr>
          <p:spPr>
            <a:xfrm rot="15835740">
              <a:off x="3683448" y="3547198"/>
              <a:ext cx="1288473" cy="194397"/>
            </a:xfrm>
            <a:custGeom>
              <a:avLst/>
              <a:gdLst>
                <a:gd name="connsiteX0" fmla="*/ 0 w 1288473"/>
                <a:gd name="connsiteY0" fmla="*/ 110836 h 194397"/>
                <a:gd name="connsiteX1" fmla="*/ 27709 w 1288473"/>
                <a:gd name="connsiteY1" fmla="*/ 41563 h 194397"/>
                <a:gd name="connsiteX2" fmla="*/ 110837 w 1288473"/>
                <a:gd name="connsiteY2" fmla="*/ 13854 h 194397"/>
                <a:gd name="connsiteX3" fmla="*/ 235528 w 1288473"/>
                <a:gd name="connsiteY3" fmla="*/ 55418 h 194397"/>
                <a:gd name="connsiteX4" fmla="*/ 249382 w 1288473"/>
                <a:gd name="connsiteY4" fmla="*/ 96981 h 194397"/>
                <a:gd name="connsiteX5" fmla="*/ 374073 w 1288473"/>
                <a:gd name="connsiteY5" fmla="*/ 83127 h 194397"/>
                <a:gd name="connsiteX6" fmla="*/ 457200 w 1288473"/>
                <a:gd name="connsiteY6" fmla="*/ 13854 h 194397"/>
                <a:gd name="connsiteX7" fmla="*/ 498764 w 1288473"/>
                <a:gd name="connsiteY7" fmla="*/ 0 h 194397"/>
                <a:gd name="connsiteX8" fmla="*/ 609600 w 1288473"/>
                <a:gd name="connsiteY8" fmla="*/ 13854 h 194397"/>
                <a:gd name="connsiteX9" fmla="*/ 678873 w 1288473"/>
                <a:gd name="connsiteY9" fmla="*/ 83127 h 194397"/>
                <a:gd name="connsiteX10" fmla="*/ 720437 w 1288473"/>
                <a:gd name="connsiteY10" fmla="*/ 110836 h 194397"/>
                <a:gd name="connsiteX11" fmla="*/ 734291 w 1288473"/>
                <a:gd name="connsiteY11" fmla="*/ 152400 h 194397"/>
                <a:gd name="connsiteX12" fmla="*/ 817418 w 1288473"/>
                <a:gd name="connsiteY12" fmla="*/ 180109 h 194397"/>
                <a:gd name="connsiteX13" fmla="*/ 955964 w 1288473"/>
                <a:gd name="connsiteY13" fmla="*/ 152400 h 194397"/>
                <a:gd name="connsiteX14" fmla="*/ 1080655 w 1288473"/>
                <a:gd name="connsiteY14" fmla="*/ 96981 h 194397"/>
                <a:gd name="connsiteX15" fmla="*/ 1122218 w 1288473"/>
                <a:gd name="connsiteY15" fmla="*/ 83127 h 194397"/>
                <a:gd name="connsiteX16" fmla="*/ 1191491 w 1288473"/>
                <a:gd name="connsiteY16" fmla="*/ 138545 h 194397"/>
                <a:gd name="connsiteX17" fmla="*/ 1233055 w 1288473"/>
                <a:gd name="connsiteY17" fmla="*/ 152400 h 194397"/>
                <a:gd name="connsiteX18" fmla="*/ 1288473 w 1288473"/>
                <a:gd name="connsiteY18" fmla="*/ 193963 h 19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473" h="194397">
                  <a:moveTo>
                    <a:pt x="0" y="110836"/>
                  </a:moveTo>
                  <a:cubicBezTo>
                    <a:pt x="9236" y="87745"/>
                    <a:pt x="8993" y="57940"/>
                    <a:pt x="27709" y="41563"/>
                  </a:cubicBezTo>
                  <a:cubicBezTo>
                    <a:pt x="49690" y="22329"/>
                    <a:pt x="110837" y="13854"/>
                    <a:pt x="110837" y="13854"/>
                  </a:cubicBezTo>
                  <a:cubicBezTo>
                    <a:pt x="165185" y="21618"/>
                    <a:pt x="206953" y="7794"/>
                    <a:pt x="235528" y="55418"/>
                  </a:cubicBezTo>
                  <a:cubicBezTo>
                    <a:pt x="243042" y="67941"/>
                    <a:pt x="244764" y="83127"/>
                    <a:pt x="249382" y="96981"/>
                  </a:cubicBezTo>
                  <a:cubicBezTo>
                    <a:pt x="290946" y="92363"/>
                    <a:pt x="333502" y="93270"/>
                    <a:pt x="374073" y="83127"/>
                  </a:cubicBezTo>
                  <a:cubicBezTo>
                    <a:pt x="410339" y="74061"/>
                    <a:pt x="429280" y="32467"/>
                    <a:pt x="457200" y="13854"/>
                  </a:cubicBezTo>
                  <a:cubicBezTo>
                    <a:pt x="469351" y="5753"/>
                    <a:pt x="484909" y="4618"/>
                    <a:pt x="498764" y="0"/>
                  </a:cubicBezTo>
                  <a:cubicBezTo>
                    <a:pt x="535709" y="4618"/>
                    <a:pt x="573679" y="4058"/>
                    <a:pt x="609600" y="13854"/>
                  </a:cubicBezTo>
                  <a:cubicBezTo>
                    <a:pt x="660401" y="27709"/>
                    <a:pt x="646545" y="50799"/>
                    <a:pt x="678873" y="83127"/>
                  </a:cubicBezTo>
                  <a:cubicBezTo>
                    <a:pt x="690647" y="94901"/>
                    <a:pt x="706582" y="101600"/>
                    <a:pt x="720437" y="110836"/>
                  </a:cubicBezTo>
                  <a:cubicBezTo>
                    <a:pt x="725055" y="124691"/>
                    <a:pt x="722407" y="143912"/>
                    <a:pt x="734291" y="152400"/>
                  </a:cubicBezTo>
                  <a:cubicBezTo>
                    <a:pt x="758058" y="169377"/>
                    <a:pt x="817418" y="180109"/>
                    <a:pt x="817418" y="180109"/>
                  </a:cubicBezTo>
                  <a:cubicBezTo>
                    <a:pt x="863600" y="170873"/>
                    <a:pt x="941071" y="197080"/>
                    <a:pt x="955964" y="152400"/>
                  </a:cubicBezTo>
                  <a:cubicBezTo>
                    <a:pt x="981592" y="75513"/>
                    <a:pt x="955327" y="112647"/>
                    <a:pt x="1080655" y="96981"/>
                  </a:cubicBezTo>
                  <a:cubicBezTo>
                    <a:pt x="1094509" y="92363"/>
                    <a:pt x="1107614" y="83127"/>
                    <a:pt x="1122218" y="83127"/>
                  </a:cubicBezTo>
                  <a:cubicBezTo>
                    <a:pt x="1183161" y="83127"/>
                    <a:pt x="1151597" y="106629"/>
                    <a:pt x="1191491" y="138545"/>
                  </a:cubicBezTo>
                  <a:cubicBezTo>
                    <a:pt x="1202895" y="147668"/>
                    <a:pt x="1219200" y="147782"/>
                    <a:pt x="1233055" y="152400"/>
                  </a:cubicBezTo>
                  <a:cubicBezTo>
                    <a:pt x="1265887" y="201648"/>
                    <a:pt x="1244113" y="193963"/>
                    <a:pt x="1288473" y="193963"/>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FC084931-3F67-4793-887B-51BC0D38E355}"/>
              </a:ext>
            </a:extLst>
          </p:cNvPr>
          <p:cNvSpPr txBox="1"/>
          <p:nvPr/>
        </p:nvSpPr>
        <p:spPr>
          <a:xfrm>
            <a:off x="5015348" y="797509"/>
            <a:ext cx="6470072" cy="5262979"/>
          </a:xfrm>
          <a:prstGeom prst="rect">
            <a:avLst/>
          </a:prstGeom>
          <a:noFill/>
        </p:spPr>
        <p:txBody>
          <a:bodyPr wrap="square" rtlCol="0">
            <a:spAutoFit/>
          </a:bodyPr>
          <a:lstStyle/>
          <a:p>
            <a:r>
              <a:rPr lang="en-US" sz="2800" dirty="0"/>
              <a:t>Do not attempt to glue all the way around the circumference at one time when attaching the balloon top.</a:t>
            </a:r>
          </a:p>
          <a:p>
            <a:endParaRPr lang="en-US" sz="2800" dirty="0"/>
          </a:p>
          <a:p>
            <a:r>
              <a:rPr lang="en-US" sz="2800" dirty="0"/>
              <a:t>Place an glue bead at four points as shown.  Secure the side tube to the glued area.  Make sure the glue does not stick to the cardboard.  Let dry, then complete the rest of the gluing.</a:t>
            </a:r>
          </a:p>
          <a:p>
            <a:endParaRPr lang="en-US" sz="2800" dirty="0"/>
          </a:p>
          <a:p>
            <a:r>
              <a:rPr lang="en-US" sz="2800" dirty="0"/>
              <a:t>If you attempt to glue all at once, the top may end up not being evenly distributed…</a:t>
            </a:r>
          </a:p>
        </p:txBody>
      </p:sp>
      <p:sp>
        <p:nvSpPr>
          <p:cNvPr id="9" name="TextBox 8">
            <a:extLst>
              <a:ext uri="{FF2B5EF4-FFF2-40B4-BE49-F238E27FC236}">
                <a16:creationId xmlns:a16="http://schemas.microsoft.com/office/drawing/2014/main" id="{DA254D98-49A2-479E-8015-6CCA5AFDADA5}"/>
              </a:ext>
            </a:extLst>
          </p:cNvPr>
          <p:cNvSpPr txBox="1"/>
          <p:nvPr/>
        </p:nvSpPr>
        <p:spPr>
          <a:xfrm>
            <a:off x="1219200" y="900545"/>
            <a:ext cx="1856509" cy="400110"/>
          </a:xfrm>
          <a:prstGeom prst="rect">
            <a:avLst/>
          </a:prstGeom>
          <a:noFill/>
        </p:spPr>
        <p:txBody>
          <a:bodyPr wrap="square" rtlCol="0">
            <a:spAutoFit/>
          </a:bodyPr>
          <a:lstStyle/>
          <a:p>
            <a:r>
              <a:rPr lang="en-US" sz="2000" dirty="0"/>
              <a:t>Glue Beads</a:t>
            </a:r>
          </a:p>
        </p:txBody>
      </p:sp>
      <p:cxnSp>
        <p:nvCxnSpPr>
          <p:cNvPr id="11" name="Straight Arrow Connector 10">
            <a:extLst>
              <a:ext uri="{FF2B5EF4-FFF2-40B4-BE49-F238E27FC236}">
                <a16:creationId xmlns:a16="http://schemas.microsoft.com/office/drawing/2014/main" id="{39CEA814-7D62-487E-A91F-9D4E8ABC333B}"/>
              </a:ext>
            </a:extLst>
          </p:cNvPr>
          <p:cNvCxnSpPr>
            <a:endCxn id="3" idx="6"/>
          </p:cNvCxnSpPr>
          <p:nvPr/>
        </p:nvCxnSpPr>
        <p:spPr>
          <a:xfrm>
            <a:off x="2031632" y="1300655"/>
            <a:ext cx="457126" cy="4228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C688A91F-9A63-4296-8A0A-3B761FDA8108}"/>
              </a:ext>
            </a:extLst>
          </p:cNvPr>
          <p:cNvSpPr>
            <a:spLocks noGrp="1"/>
          </p:cNvSpPr>
          <p:nvPr>
            <p:ph type="sldNum" sz="quarter" idx="12"/>
          </p:nvPr>
        </p:nvSpPr>
        <p:spPr/>
        <p:txBody>
          <a:bodyPr/>
          <a:lstStyle/>
          <a:p>
            <a:fld id="{6DDD8EDC-D146-40AF-98BE-C458D57F4A8E}" type="slidenum">
              <a:rPr lang="en-US" smtClean="0"/>
              <a:t>16</a:t>
            </a:fld>
            <a:endParaRPr lang="en-US"/>
          </a:p>
        </p:txBody>
      </p:sp>
    </p:spTree>
    <p:extLst>
      <p:ext uri="{BB962C8B-B14F-4D97-AF65-F5344CB8AC3E}">
        <p14:creationId xmlns:p14="http://schemas.microsoft.com/office/powerpoint/2010/main" val="38085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FCA679-A9B7-458B-B19E-1AC3930388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89314" y="1283277"/>
            <a:ext cx="5721927" cy="4291445"/>
          </a:xfrm>
          <a:prstGeom prst="rect">
            <a:avLst/>
          </a:prstGeom>
        </p:spPr>
      </p:pic>
      <p:sp>
        <p:nvSpPr>
          <p:cNvPr id="2" name="TextBox 1">
            <a:extLst>
              <a:ext uri="{FF2B5EF4-FFF2-40B4-BE49-F238E27FC236}">
                <a16:creationId xmlns:a16="http://schemas.microsoft.com/office/drawing/2014/main" id="{18935A81-2661-43B4-8BE8-1E08CC9088F0}"/>
              </a:ext>
            </a:extLst>
          </p:cNvPr>
          <p:cNvSpPr txBox="1"/>
          <p:nvPr/>
        </p:nvSpPr>
        <p:spPr>
          <a:xfrm>
            <a:off x="6753728" y="1299411"/>
            <a:ext cx="4828673" cy="3108543"/>
          </a:xfrm>
          <a:prstGeom prst="rect">
            <a:avLst/>
          </a:prstGeom>
          <a:noFill/>
        </p:spPr>
        <p:txBody>
          <a:bodyPr wrap="square" rtlCol="0">
            <a:spAutoFit/>
          </a:bodyPr>
          <a:lstStyle/>
          <a:p>
            <a:r>
              <a:rPr lang="en-US" sz="2800" dirty="0"/>
              <a:t>View of the balloon on the assembly stand after the top disk is fully glued in place.</a:t>
            </a:r>
          </a:p>
          <a:p>
            <a:endParaRPr lang="en-US" sz="2800" dirty="0"/>
          </a:p>
          <a:p>
            <a:r>
              <a:rPr lang="en-US" sz="2800" dirty="0"/>
              <a:t>Make sure the balloon material doesn’t get glued to the cardboard assembly stand top…</a:t>
            </a:r>
          </a:p>
        </p:txBody>
      </p:sp>
      <p:sp>
        <p:nvSpPr>
          <p:cNvPr id="3" name="Slide Number Placeholder 2">
            <a:extLst>
              <a:ext uri="{FF2B5EF4-FFF2-40B4-BE49-F238E27FC236}">
                <a16:creationId xmlns:a16="http://schemas.microsoft.com/office/drawing/2014/main" id="{B5CFF1B8-6505-477D-BC00-10AB2C69474C}"/>
              </a:ext>
            </a:extLst>
          </p:cNvPr>
          <p:cNvSpPr>
            <a:spLocks noGrp="1"/>
          </p:cNvSpPr>
          <p:nvPr>
            <p:ph type="sldNum" sz="quarter" idx="12"/>
          </p:nvPr>
        </p:nvSpPr>
        <p:spPr/>
        <p:txBody>
          <a:bodyPr/>
          <a:lstStyle/>
          <a:p>
            <a:fld id="{6DDD8EDC-D146-40AF-98BE-C458D57F4A8E}" type="slidenum">
              <a:rPr lang="en-US" smtClean="0"/>
              <a:t>17</a:t>
            </a:fld>
            <a:endParaRPr lang="en-US"/>
          </a:p>
        </p:txBody>
      </p:sp>
    </p:spTree>
    <p:extLst>
      <p:ext uri="{BB962C8B-B14F-4D97-AF65-F5344CB8AC3E}">
        <p14:creationId xmlns:p14="http://schemas.microsoft.com/office/powerpoint/2010/main" val="199189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F42D2-A827-41E6-BB15-6FDB8B05CB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7958" y="553453"/>
            <a:ext cx="5999747" cy="4307305"/>
          </a:xfrm>
          <a:prstGeom prst="rect">
            <a:avLst/>
          </a:prstGeom>
        </p:spPr>
      </p:pic>
      <p:sp>
        <p:nvSpPr>
          <p:cNvPr id="4" name="TextBox 3">
            <a:extLst>
              <a:ext uri="{FF2B5EF4-FFF2-40B4-BE49-F238E27FC236}">
                <a16:creationId xmlns:a16="http://schemas.microsoft.com/office/drawing/2014/main" id="{E51F2757-FA03-40BB-A895-840A6EA61212}"/>
              </a:ext>
            </a:extLst>
          </p:cNvPr>
          <p:cNvSpPr txBox="1"/>
          <p:nvPr/>
        </p:nvSpPr>
        <p:spPr>
          <a:xfrm>
            <a:off x="1187116" y="5037221"/>
            <a:ext cx="6561221" cy="1569660"/>
          </a:xfrm>
          <a:prstGeom prst="rect">
            <a:avLst/>
          </a:prstGeom>
          <a:noFill/>
        </p:spPr>
        <p:txBody>
          <a:bodyPr wrap="square" rtlCol="0">
            <a:spAutoFit/>
          </a:bodyPr>
          <a:lstStyle/>
          <a:p>
            <a:r>
              <a:rPr lang="en-US" sz="2400" dirty="0"/>
              <a:t>Plastic bucket.  A hand drill and a hole saw was used to cut holes along the bottom of the bucket.  These holes allow air to be drawn in during the balloon inflation process.</a:t>
            </a:r>
          </a:p>
        </p:txBody>
      </p:sp>
      <p:sp>
        <p:nvSpPr>
          <p:cNvPr id="5" name="TextBox 4">
            <a:extLst>
              <a:ext uri="{FF2B5EF4-FFF2-40B4-BE49-F238E27FC236}">
                <a16:creationId xmlns:a16="http://schemas.microsoft.com/office/drawing/2014/main" id="{99E3FF78-B827-4B8D-80FE-4535DAD2A223}"/>
              </a:ext>
            </a:extLst>
          </p:cNvPr>
          <p:cNvSpPr txBox="1"/>
          <p:nvPr/>
        </p:nvSpPr>
        <p:spPr>
          <a:xfrm>
            <a:off x="8241630" y="1827852"/>
            <a:ext cx="3303215" cy="4154984"/>
          </a:xfrm>
          <a:prstGeom prst="rect">
            <a:avLst/>
          </a:prstGeom>
          <a:noFill/>
        </p:spPr>
        <p:txBody>
          <a:bodyPr wrap="square" rtlCol="0">
            <a:spAutoFit/>
          </a:bodyPr>
          <a:lstStyle/>
          <a:p>
            <a:r>
              <a:rPr lang="en-US" sz="2400" dirty="0"/>
              <a:t>A common heat gun is used as the heat source.  A simple wood block holder was made to keep the heat gun upright while in the bucket.</a:t>
            </a:r>
          </a:p>
          <a:p>
            <a:endParaRPr lang="en-US" sz="2400" dirty="0"/>
          </a:p>
          <a:p>
            <a:r>
              <a:rPr lang="en-US" sz="2400" dirty="0"/>
              <a:t>Note:  A hair dryer will not produce enough heat…</a:t>
            </a:r>
          </a:p>
          <a:p>
            <a:endParaRPr lang="en-US" sz="2400" dirty="0"/>
          </a:p>
        </p:txBody>
      </p:sp>
      <p:cxnSp>
        <p:nvCxnSpPr>
          <p:cNvPr id="7" name="Straight Arrow Connector 6">
            <a:extLst>
              <a:ext uri="{FF2B5EF4-FFF2-40B4-BE49-F238E27FC236}">
                <a16:creationId xmlns:a16="http://schemas.microsoft.com/office/drawing/2014/main" id="{29178BD1-971F-4807-A899-B8A684CB6FBA}"/>
              </a:ext>
            </a:extLst>
          </p:cNvPr>
          <p:cNvCxnSpPr>
            <a:cxnSpLocks/>
          </p:cNvCxnSpPr>
          <p:nvPr/>
        </p:nvCxnSpPr>
        <p:spPr>
          <a:xfrm flipH="1" flipV="1">
            <a:off x="7122696" y="3031958"/>
            <a:ext cx="918409" cy="39704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9357BF9-49F4-4FCB-B23E-27D8C5932BB7}"/>
              </a:ext>
            </a:extLst>
          </p:cNvPr>
          <p:cNvCxnSpPr>
            <a:cxnSpLocks/>
            <a:stCxn id="4" idx="0"/>
          </p:cNvCxnSpPr>
          <p:nvPr/>
        </p:nvCxnSpPr>
        <p:spPr>
          <a:xfrm flipH="1" flipV="1">
            <a:off x="3801979" y="3429000"/>
            <a:ext cx="665748" cy="160822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AC19D7-31B3-4E53-8B80-B484E9ECE1D1}"/>
              </a:ext>
            </a:extLst>
          </p:cNvPr>
          <p:cNvSpPr txBox="1"/>
          <p:nvPr/>
        </p:nvSpPr>
        <p:spPr>
          <a:xfrm>
            <a:off x="8281737" y="774339"/>
            <a:ext cx="3303215" cy="523220"/>
          </a:xfrm>
          <a:prstGeom prst="rect">
            <a:avLst/>
          </a:prstGeom>
          <a:noFill/>
        </p:spPr>
        <p:txBody>
          <a:bodyPr wrap="square" rtlCol="0">
            <a:spAutoFit/>
          </a:bodyPr>
          <a:lstStyle/>
          <a:p>
            <a:r>
              <a:rPr lang="en-US" sz="2800" b="1" dirty="0"/>
              <a:t>The “Heat Bucket”</a:t>
            </a:r>
          </a:p>
        </p:txBody>
      </p:sp>
      <p:sp>
        <p:nvSpPr>
          <p:cNvPr id="2" name="Slide Number Placeholder 1">
            <a:extLst>
              <a:ext uri="{FF2B5EF4-FFF2-40B4-BE49-F238E27FC236}">
                <a16:creationId xmlns:a16="http://schemas.microsoft.com/office/drawing/2014/main" id="{A3384235-6D26-4A65-BEFE-D153DF8FF94B}"/>
              </a:ext>
            </a:extLst>
          </p:cNvPr>
          <p:cNvSpPr>
            <a:spLocks noGrp="1"/>
          </p:cNvSpPr>
          <p:nvPr>
            <p:ph type="sldNum" sz="quarter" idx="12"/>
          </p:nvPr>
        </p:nvSpPr>
        <p:spPr/>
        <p:txBody>
          <a:bodyPr/>
          <a:lstStyle/>
          <a:p>
            <a:fld id="{6DDD8EDC-D146-40AF-98BE-C458D57F4A8E}" type="slidenum">
              <a:rPr lang="en-US" smtClean="0"/>
              <a:t>18</a:t>
            </a:fld>
            <a:endParaRPr lang="en-US"/>
          </a:p>
        </p:txBody>
      </p:sp>
    </p:spTree>
    <p:extLst>
      <p:ext uri="{BB962C8B-B14F-4D97-AF65-F5344CB8AC3E}">
        <p14:creationId xmlns:p14="http://schemas.microsoft.com/office/powerpoint/2010/main" val="32042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38B3A3-0C60-4249-865C-B71D4CD54D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526" y="909203"/>
            <a:ext cx="6719455" cy="5039591"/>
          </a:xfrm>
          <a:prstGeom prst="rect">
            <a:avLst/>
          </a:prstGeom>
        </p:spPr>
      </p:pic>
      <p:sp>
        <p:nvSpPr>
          <p:cNvPr id="2" name="TextBox 1">
            <a:extLst>
              <a:ext uri="{FF2B5EF4-FFF2-40B4-BE49-F238E27FC236}">
                <a16:creationId xmlns:a16="http://schemas.microsoft.com/office/drawing/2014/main" id="{755E3DAE-0E0C-4D78-830D-792B6D46104A}"/>
              </a:ext>
            </a:extLst>
          </p:cNvPr>
          <p:cNvSpPr txBox="1"/>
          <p:nvPr/>
        </p:nvSpPr>
        <p:spPr>
          <a:xfrm>
            <a:off x="7813964" y="1228397"/>
            <a:ext cx="3893127" cy="3970318"/>
          </a:xfrm>
          <a:prstGeom prst="rect">
            <a:avLst/>
          </a:prstGeom>
          <a:noFill/>
        </p:spPr>
        <p:txBody>
          <a:bodyPr wrap="square" rtlCol="0">
            <a:spAutoFit/>
          </a:bodyPr>
          <a:lstStyle/>
          <a:p>
            <a:r>
              <a:rPr lang="en-US" sz="2800" dirty="0"/>
              <a:t>This device helps keep the tissue paper away from the hot heat gun.  </a:t>
            </a:r>
          </a:p>
          <a:p>
            <a:endParaRPr lang="en-US" sz="2800" dirty="0"/>
          </a:p>
          <a:p>
            <a:r>
              <a:rPr lang="en-US" sz="2800" dirty="0"/>
              <a:t>While this device makes inflation safer, care must still be taken to keep the tissue paper away from the hot heat gun.</a:t>
            </a:r>
          </a:p>
        </p:txBody>
      </p:sp>
      <p:sp>
        <p:nvSpPr>
          <p:cNvPr id="3" name="Slide Number Placeholder 2">
            <a:extLst>
              <a:ext uri="{FF2B5EF4-FFF2-40B4-BE49-F238E27FC236}">
                <a16:creationId xmlns:a16="http://schemas.microsoft.com/office/drawing/2014/main" id="{A69E124F-134A-47DD-961D-400FB3BF989B}"/>
              </a:ext>
            </a:extLst>
          </p:cNvPr>
          <p:cNvSpPr>
            <a:spLocks noGrp="1"/>
          </p:cNvSpPr>
          <p:nvPr>
            <p:ph type="sldNum" sz="quarter" idx="12"/>
          </p:nvPr>
        </p:nvSpPr>
        <p:spPr/>
        <p:txBody>
          <a:bodyPr/>
          <a:lstStyle/>
          <a:p>
            <a:fld id="{6DDD8EDC-D146-40AF-98BE-C458D57F4A8E}" type="slidenum">
              <a:rPr lang="en-US" smtClean="0"/>
              <a:t>19</a:t>
            </a:fld>
            <a:endParaRPr lang="en-US"/>
          </a:p>
        </p:txBody>
      </p:sp>
    </p:spTree>
    <p:extLst>
      <p:ext uri="{BB962C8B-B14F-4D97-AF65-F5344CB8AC3E}">
        <p14:creationId xmlns:p14="http://schemas.microsoft.com/office/powerpoint/2010/main" val="7046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647F2-CDBE-4C5A-8F27-DB6F91E57BC1}"/>
              </a:ext>
            </a:extLst>
          </p:cNvPr>
          <p:cNvSpPr txBox="1"/>
          <p:nvPr/>
        </p:nvSpPr>
        <p:spPr>
          <a:xfrm>
            <a:off x="1697181" y="900546"/>
            <a:ext cx="8797637" cy="4308872"/>
          </a:xfrm>
          <a:prstGeom prst="rect">
            <a:avLst/>
          </a:prstGeom>
          <a:noFill/>
        </p:spPr>
        <p:txBody>
          <a:bodyPr wrap="square" rtlCol="0">
            <a:spAutoFit/>
          </a:bodyPr>
          <a:lstStyle/>
          <a:p>
            <a:r>
              <a:rPr lang="en-US" sz="3200" b="1" dirty="0">
                <a:solidFill>
                  <a:srgbClr val="FF0000"/>
                </a:solidFill>
              </a:rPr>
              <a:t>Precautionary Statement:</a:t>
            </a:r>
          </a:p>
          <a:p>
            <a:endParaRPr lang="en-US" sz="3200" dirty="0"/>
          </a:p>
          <a:p>
            <a:r>
              <a:rPr lang="en-US" sz="3200" dirty="0"/>
              <a:t>Hot air balloon experiments require a source of hot air and light weight materials that could be flammable.  Extreme care must be taken to prevent burns to the skin and/or ignition of the balloon material.</a:t>
            </a:r>
          </a:p>
          <a:p>
            <a:endParaRPr lang="en-US" sz="3200" dirty="0"/>
          </a:p>
          <a:p>
            <a:endParaRPr lang="en-US" dirty="0"/>
          </a:p>
        </p:txBody>
      </p:sp>
      <p:sp>
        <p:nvSpPr>
          <p:cNvPr id="3" name="Slide Number Placeholder 2">
            <a:extLst>
              <a:ext uri="{FF2B5EF4-FFF2-40B4-BE49-F238E27FC236}">
                <a16:creationId xmlns:a16="http://schemas.microsoft.com/office/drawing/2014/main" id="{5260752B-8D38-47EC-A0E1-165036057260}"/>
              </a:ext>
            </a:extLst>
          </p:cNvPr>
          <p:cNvSpPr>
            <a:spLocks noGrp="1"/>
          </p:cNvSpPr>
          <p:nvPr>
            <p:ph type="sldNum" sz="quarter" idx="12"/>
          </p:nvPr>
        </p:nvSpPr>
        <p:spPr/>
        <p:txBody>
          <a:bodyPr/>
          <a:lstStyle/>
          <a:p>
            <a:fld id="{6DDD8EDC-D146-40AF-98BE-C458D57F4A8E}" type="slidenum">
              <a:rPr lang="en-US" smtClean="0"/>
              <a:t>2</a:t>
            </a:fld>
            <a:endParaRPr lang="en-US"/>
          </a:p>
        </p:txBody>
      </p:sp>
    </p:spTree>
    <p:extLst>
      <p:ext uri="{BB962C8B-B14F-4D97-AF65-F5344CB8AC3E}">
        <p14:creationId xmlns:p14="http://schemas.microsoft.com/office/powerpoint/2010/main" val="37592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A258B-5725-49DF-846E-1442AD5ABF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56358" y="1506681"/>
            <a:ext cx="5403273" cy="4052455"/>
          </a:xfrm>
          <a:prstGeom prst="rect">
            <a:avLst/>
          </a:prstGeom>
        </p:spPr>
      </p:pic>
      <p:sp>
        <p:nvSpPr>
          <p:cNvPr id="4" name="TextBox 3">
            <a:extLst>
              <a:ext uri="{FF2B5EF4-FFF2-40B4-BE49-F238E27FC236}">
                <a16:creationId xmlns:a16="http://schemas.microsoft.com/office/drawing/2014/main" id="{90238453-D128-44B2-B92C-F538C035BBAD}"/>
              </a:ext>
            </a:extLst>
          </p:cNvPr>
          <p:cNvSpPr txBox="1"/>
          <p:nvPr/>
        </p:nvSpPr>
        <p:spPr>
          <a:xfrm>
            <a:off x="6359236" y="2061075"/>
            <a:ext cx="4655128" cy="1815882"/>
          </a:xfrm>
          <a:prstGeom prst="rect">
            <a:avLst/>
          </a:prstGeom>
          <a:noFill/>
        </p:spPr>
        <p:txBody>
          <a:bodyPr wrap="square" rtlCol="0">
            <a:spAutoFit/>
          </a:bodyPr>
          <a:lstStyle/>
          <a:p>
            <a:r>
              <a:rPr lang="en-US" sz="2800" dirty="0"/>
              <a:t>Beginning the inflation process.  It will only take a minute or two to get enough hot air to fly the balloon…</a:t>
            </a:r>
          </a:p>
        </p:txBody>
      </p:sp>
      <p:sp>
        <p:nvSpPr>
          <p:cNvPr id="2" name="Slide Number Placeholder 1">
            <a:extLst>
              <a:ext uri="{FF2B5EF4-FFF2-40B4-BE49-F238E27FC236}">
                <a16:creationId xmlns:a16="http://schemas.microsoft.com/office/drawing/2014/main" id="{BF67846C-CCB5-47BF-806A-E48C871F8CFA}"/>
              </a:ext>
            </a:extLst>
          </p:cNvPr>
          <p:cNvSpPr>
            <a:spLocks noGrp="1"/>
          </p:cNvSpPr>
          <p:nvPr>
            <p:ph type="sldNum" sz="quarter" idx="12"/>
          </p:nvPr>
        </p:nvSpPr>
        <p:spPr/>
        <p:txBody>
          <a:bodyPr/>
          <a:lstStyle/>
          <a:p>
            <a:fld id="{6DDD8EDC-D146-40AF-98BE-C458D57F4A8E}" type="slidenum">
              <a:rPr lang="en-US" smtClean="0"/>
              <a:t>20</a:t>
            </a:fld>
            <a:endParaRPr lang="en-US"/>
          </a:p>
        </p:txBody>
      </p:sp>
    </p:spTree>
    <p:extLst>
      <p:ext uri="{BB962C8B-B14F-4D97-AF65-F5344CB8AC3E}">
        <p14:creationId xmlns:p14="http://schemas.microsoft.com/office/powerpoint/2010/main" val="18513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1911E-5B7F-4ED3-A4DE-149D35B134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72811" y="1526599"/>
            <a:ext cx="5368636" cy="4026477"/>
          </a:xfrm>
          <a:prstGeom prst="rect">
            <a:avLst/>
          </a:prstGeom>
        </p:spPr>
      </p:pic>
      <p:sp>
        <p:nvSpPr>
          <p:cNvPr id="4" name="TextBox 3">
            <a:extLst>
              <a:ext uri="{FF2B5EF4-FFF2-40B4-BE49-F238E27FC236}">
                <a16:creationId xmlns:a16="http://schemas.microsoft.com/office/drawing/2014/main" id="{B4C8C4F7-E6A7-4B11-A584-F3E578267064}"/>
              </a:ext>
            </a:extLst>
          </p:cNvPr>
          <p:cNvSpPr txBox="1"/>
          <p:nvPr/>
        </p:nvSpPr>
        <p:spPr>
          <a:xfrm>
            <a:off x="6359236" y="2061075"/>
            <a:ext cx="4655128" cy="954107"/>
          </a:xfrm>
          <a:prstGeom prst="rect">
            <a:avLst/>
          </a:prstGeom>
          <a:noFill/>
        </p:spPr>
        <p:txBody>
          <a:bodyPr wrap="square" rtlCol="0">
            <a:spAutoFit/>
          </a:bodyPr>
          <a:lstStyle/>
          <a:p>
            <a:r>
              <a:rPr lang="en-US" sz="2800" dirty="0"/>
              <a:t>Balloon fully inflated and ready for release…</a:t>
            </a:r>
          </a:p>
        </p:txBody>
      </p:sp>
      <p:sp>
        <p:nvSpPr>
          <p:cNvPr id="2" name="Slide Number Placeholder 1">
            <a:extLst>
              <a:ext uri="{FF2B5EF4-FFF2-40B4-BE49-F238E27FC236}">
                <a16:creationId xmlns:a16="http://schemas.microsoft.com/office/drawing/2014/main" id="{1D7FF853-B76B-40D5-9586-664D5F62DFB2}"/>
              </a:ext>
            </a:extLst>
          </p:cNvPr>
          <p:cNvSpPr>
            <a:spLocks noGrp="1"/>
          </p:cNvSpPr>
          <p:nvPr>
            <p:ph type="sldNum" sz="quarter" idx="12"/>
          </p:nvPr>
        </p:nvSpPr>
        <p:spPr/>
        <p:txBody>
          <a:bodyPr/>
          <a:lstStyle/>
          <a:p>
            <a:fld id="{6DDD8EDC-D146-40AF-98BE-C458D57F4A8E}" type="slidenum">
              <a:rPr lang="en-US" smtClean="0"/>
              <a:t>21</a:t>
            </a:fld>
            <a:endParaRPr lang="en-US"/>
          </a:p>
        </p:txBody>
      </p:sp>
    </p:spTree>
    <p:extLst>
      <p:ext uri="{BB962C8B-B14F-4D97-AF65-F5344CB8AC3E}">
        <p14:creationId xmlns:p14="http://schemas.microsoft.com/office/powerpoint/2010/main" val="31314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8972D-8393-433A-80A6-E8F8B7DEF3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85091" y="1461656"/>
            <a:ext cx="5246252" cy="3934689"/>
          </a:xfrm>
          <a:prstGeom prst="rect">
            <a:avLst/>
          </a:prstGeom>
        </p:spPr>
      </p:pic>
      <p:sp>
        <p:nvSpPr>
          <p:cNvPr id="4" name="TextBox 3">
            <a:extLst>
              <a:ext uri="{FF2B5EF4-FFF2-40B4-BE49-F238E27FC236}">
                <a16:creationId xmlns:a16="http://schemas.microsoft.com/office/drawing/2014/main" id="{655BEB38-6EB5-45B4-8B4E-0BB40ED0145C}"/>
              </a:ext>
            </a:extLst>
          </p:cNvPr>
          <p:cNvSpPr txBox="1"/>
          <p:nvPr/>
        </p:nvSpPr>
        <p:spPr>
          <a:xfrm>
            <a:off x="6359236" y="2061075"/>
            <a:ext cx="4655128" cy="523220"/>
          </a:xfrm>
          <a:prstGeom prst="rect">
            <a:avLst/>
          </a:prstGeom>
          <a:noFill/>
        </p:spPr>
        <p:txBody>
          <a:bodyPr wrap="square" rtlCol="0">
            <a:spAutoFit/>
          </a:bodyPr>
          <a:lstStyle/>
          <a:p>
            <a:r>
              <a:rPr lang="en-US" sz="2800" dirty="0"/>
              <a:t>Balloon release…</a:t>
            </a:r>
          </a:p>
        </p:txBody>
      </p:sp>
      <p:sp>
        <p:nvSpPr>
          <p:cNvPr id="2" name="Slide Number Placeholder 1">
            <a:extLst>
              <a:ext uri="{FF2B5EF4-FFF2-40B4-BE49-F238E27FC236}">
                <a16:creationId xmlns:a16="http://schemas.microsoft.com/office/drawing/2014/main" id="{FBE463A1-B4E8-45DE-B670-E192F039A9C5}"/>
              </a:ext>
            </a:extLst>
          </p:cNvPr>
          <p:cNvSpPr>
            <a:spLocks noGrp="1"/>
          </p:cNvSpPr>
          <p:nvPr>
            <p:ph type="sldNum" sz="quarter" idx="12"/>
          </p:nvPr>
        </p:nvSpPr>
        <p:spPr/>
        <p:txBody>
          <a:bodyPr/>
          <a:lstStyle/>
          <a:p>
            <a:fld id="{6DDD8EDC-D146-40AF-98BE-C458D57F4A8E}" type="slidenum">
              <a:rPr lang="en-US" smtClean="0"/>
              <a:t>22</a:t>
            </a:fld>
            <a:endParaRPr lang="en-US"/>
          </a:p>
        </p:txBody>
      </p:sp>
    </p:spTree>
    <p:extLst>
      <p:ext uri="{BB962C8B-B14F-4D97-AF65-F5344CB8AC3E}">
        <p14:creationId xmlns:p14="http://schemas.microsoft.com/office/powerpoint/2010/main" val="121203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884A86-A6B3-49E1-AA58-E197F5A81ADC}"/>
              </a:ext>
            </a:extLst>
          </p:cNvPr>
          <p:cNvSpPr txBox="1"/>
          <p:nvPr/>
        </p:nvSpPr>
        <p:spPr>
          <a:xfrm>
            <a:off x="890336" y="2274838"/>
            <a:ext cx="3657600" cy="2308324"/>
          </a:xfrm>
          <a:prstGeom prst="rect">
            <a:avLst/>
          </a:prstGeom>
          <a:noFill/>
        </p:spPr>
        <p:txBody>
          <a:bodyPr wrap="square" rtlCol="0">
            <a:spAutoFit/>
          </a:bodyPr>
          <a:lstStyle/>
          <a:p>
            <a:pPr algn="ctr"/>
            <a:r>
              <a:rPr lang="en-US" sz="3600" dirty="0"/>
              <a:t>You are now ready to conduct hot air balloon experiments…</a:t>
            </a:r>
          </a:p>
        </p:txBody>
      </p:sp>
      <p:pic>
        <p:nvPicPr>
          <p:cNvPr id="4" name="Picture 3">
            <a:extLst>
              <a:ext uri="{FF2B5EF4-FFF2-40B4-BE49-F238E27FC236}">
                <a16:creationId xmlns:a16="http://schemas.microsoft.com/office/drawing/2014/main" id="{FA86D92C-15CB-4F02-A1BE-687D52C0C2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595353" y="1085014"/>
            <a:ext cx="2862180" cy="2146635"/>
          </a:xfrm>
          <a:prstGeom prst="rect">
            <a:avLst/>
          </a:prstGeom>
        </p:spPr>
      </p:pic>
      <p:pic>
        <p:nvPicPr>
          <p:cNvPr id="6" name="Picture 5">
            <a:extLst>
              <a:ext uri="{FF2B5EF4-FFF2-40B4-BE49-F238E27FC236}">
                <a16:creationId xmlns:a16="http://schemas.microsoft.com/office/drawing/2014/main" id="{F84A18A8-D3A8-4DAA-8A84-3639F65CC3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437434" y="2391779"/>
            <a:ext cx="2996286" cy="2395286"/>
          </a:xfrm>
          <a:prstGeom prst="rect">
            <a:avLst/>
          </a:prstGeom>
        </p:spPr>
      </p:pic>
      <p:pic>
        <p:nvPicPr>
          <p:cNvPr id="8" name="Picture 7">
            <a:extLst>
              <a:ext uri="{FF2B5EF4-FFF2-40B4-BE49-F238E27FC236}">
                <a16:creationId xmlns:a16="http://schemas.microsoft.com/office/drawing/2014/main" id="{E1402FDD-A180-4B32-B0AC-8C35C5AAB8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069306" y="3866508"/>
            <a:ext cx="2679029" cy="2785310"/>
          </a:xfrm>
          <a:prstGeom prst="rect">
            <a:avLst/>
          </a:prstGeom>
        </p:spPr>
      </p:pic>
      <p:sp>
        <p:nvSpPr>
          <p:cNvPr id="3" name="Slide Number Placeholder 2">
            <a:extLst>
              <a:ext uri="{FF2B5EF4-FFF2-40B4-BE49-F238E27FC236}">
                <a16:creationId xmlns:a16="http://schemas.microsoft.com/office/drawing/2014/main" id="{BF301151-60E4-4842-990A-8294A88F19BE}"/>
              </a:ext>
            </a:extLst>
          </p:cNvPr>
          <p:cNvSpPr>
            <a:spLocks noGrp="1"/>
          </p:cNvSpPr>
          <p:nvPr>
            <p:ph type="sldNum" sz="quarter" idx="12"/>
          </p:nvPr>
        </p:nvSpPr>
        <p:spPr/>
        <p:txBody>
          <a:bodyPr/>
          <a:lstStyle/>
          <a:p>
            <a:fld id="{6DDD8EDC-D146-40AF-98BE-C458D57F4A8E}" type="slidenum">
              <a:rPr lang="en-US" smtClean="0"/>
              <a:t>23</a:t>
            </a:fld>
            <a:endParaRPr lang="en-US"/>
          </a:p>
        </p:txBody>
      </p:sp>
    </p:spTree>
    <p:extLst>
      <p:ext uri="{BB962C8B-B14F-4D97-AF65-F5344CB8AC3E}">
        <p14:creationId xmlns:p14="http://schemas.microsoft.com/office/powerpoint/2010/main" val="696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097B-B0BE-450A-A9F1-8A55BBAB7357}"/>
              </a:ext>
            </a:extLst>
          </p:cNvPr>
          <p:cNvSpPr>
            <a:spLocks noGrp="1"/>
          </p:cNvSpPr>
          <p:nvPr>
            <p:ph type="title"/>
          </p:nvPr>
        </p:nvSpPr>
        <p:spPr>
          <a:xfrm>
            <a:off x="838200" y="365125"/>
            <a:ext cx="10515600" cy="757093"/>
          </a:xfrm>
        </p:spPr>
        <p:txBody>
          <a:bodyPr>
            <a:normAutofit/>
          </a:bodyPr>
          <a:lstStyle/>
          <a:p>
            <a:pPr algn="ctr"/>
            <a:r>
              <a:rPr lang="en-US" sz="3600" b="1" dirty="0">
                <a:solidFill>
                  <a:srgbClr val="FF0000"/>
                </a:solidFill>
              </a:rPr>
              <a:t>Materials </a:t>
            </a:r>
          </a:p>
        </p:txBody>
      </p:sp>
      <p:sp>
        <p:nvSpPr>
          <p:cNvPr id="3" name="Content Placeholder 2">
            <a:extLst>
              <a:ext uri="{FF2B5EF4-FFF2-40B4-BE49-F238E27FC236}">
                <a16:creationId xmlns:a16="http://schemas.microsoft.com/office/drawing/2014/main" id="{095D7635-39C6-4CFE-A8DE-97B47C44FB6A}"/>
              </a:ext>
            </a:extLst>
          </p:cNvPr>
          <p:cNvSpPr>
            <a:spLocks noGrp="1"/>
          </p:cNvSpPr>
          <p:nvPr>
            <p:ph idx="1"/>
          </p:nvPr>
        </p:nvSpPr>
        <p:spPr>
          <a:xfrm>
            <a:off x="2258291" y="1399309"/>
            <a:ext cx="8368145" cy="4874636"/>
          </a:xfrm>
        </p:spPr>
        <p:txBody>
          <a:bodyPr>
            <a:normAutofit/>
          </a:bodyPr>
          <a:lstStyle/>
          <a:p>
            <a:r>
              <a:rPr lang="en-US" dirty="0"/>
              <a:t>Tissue Paper</a:t>
            </a:r>
          </a:p>
          <a:p>
            <a:r>
              <a:rPr lang="en-US" dirty="0"/>
              <a:t>White Glue</a:t>
            </a:r>
          </a:p>
          <a:p>
            <a:r>
              <a:rPr lang="en-US" dirty="0"/>
              <a:t>Yard/Meter Stick</a:t>
            </a:r>
          </a:p>
          <a:p>
            <a:r>
              <a:rPr lang="en-US" dirty="0"/>
              <a:t>Marking pen</a:t>
            </a:r>
          </a:p>
          <a:p>
            <a:r>
              <a:rPr lang="en-US" dirty="0"/>
              <a:t>Scissors</a:t>
            </a:r>
          </a:p>
          <a:p>
            <a:endParaRPr lang="en-US" dirty="0"/>
          </a:p>
          <a:p>
            <a:r>
              <a:rPr lang="en-US" dirty="0"/>
              <a:t>Assembly Stand (will make top assembly a little easier)</a:t>
            </a:r>
          </a:p>
          <a:p>
            <a:pPr marL="45720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A66C3018-082D-48A6-9EF6-44B424B520B5}"/>
              </a:ext>
            </a:extLst>
          </p:cNvPr>
          <p:cNvSpPr>
            <a:spLocks noGrp="1"/>
          </p:cNvSpPr>
          <p:nvPr>
            <p:ph type="sldNum" sz="quarter" idx="12"/>
          </p:nvPr>
        </p:nvSpPr>
        <p:spPr/>
        <p:txBody>
          <a:bodyPr/>
          <a:lstStyle/>
          <a:p>
            <a:fld id="{6DDD8EDC-D146-40AF-98BE-C458D57F4A8E}" type="slidenum">
              <a:rPr lang="en-US" smtClean="0"/>
              <a:t>3</a:t>
            </a:fld>
            <a:endParaRPr lang="en-US"/>
          </a:p>
        </p:txBody>
      </p:sp>
    </p:spTree>
    <p:extLst>
      <p:ext uri="{BB962C8B-B14F-4D97-AF65-F5344CB8AC3E}">
        <p14:creationId xmlns:p14="http://schemas.microsoft.com/office/powerpoint/2010/main" val="187222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E28373-5C17-423C-87B4-99272D9A2D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595563"/>
            <a:ext cx="7555832" cy="5666874"/>
          </a:xfrm>
          <a:prstGeom prst="rect">
            <a:avLst/>
          </a:prstGeom>
        </p:spPr>
      </p:pic>
      <p:sp>
        <p:nvSpPr>
          <p:cNvPr id="6" name="TextBox 5">
            <a:extLst>
              <a:ext uri="{FF2B5EF4-FFF2-40B4-BE49-F238E27FC236}">
                <a16:creationId xmlns:a16="http://schemas.microsoft.com/office/drawing/2014/main" id="{45A5A678-3D0E-4809-9F16-E527A56DDD94}"/>
              </a:ext>
            </a:extLst>
          </p:cNvPr>
          <p:cNvSpPr txBox="1"/>
          <p:nvPr/>
        </p:nvSpPr>
        <p:spPr>
          <a:xfrm>
            <a:off x="8710862" y="1645202"/>
            <a:ext cx="2871537" cy="1815882"/>
          </a:xfrm>
          <a:prstGeom prst="rect">
            <a:avLst/>
          </a:prstGeom>
          <a:noFill/>
        </p:spPr>
        <p:txBody>
          <a:bodyPr wrap="square" rtlCol="0">
            <a:spAutoFit/>
          </a:bodyPr>
          <a:lstStyle/>
          <a:p>
            <a:r>
              <a:rPr lang="en-US" sz="2800" dirty="0"/>
              <a:t>Typical tissue paper.  Purchased from a local hobby/craft store.</a:t>
            </a:r>
          </a:p>
        </p:txBody>
      </p:sp>
      <p:sp>
        <p:nvSpPr>
          <p:cNvPr id="2" name="Slide Number Placeholder 1">
            <a:extLst>
              <a:ext uri="{FF2B5EF4-FFF2-40B4-BE49-F238E27FC236}">
                <a16:creationId xmlns:a16="http://schemas.microsoft.com/office/drawing/2014/main" id="{8774AB4B-5B57-49C4-B243-776BFA091E46}"/>
              </a:ext>
            </a:extLst>
          </p:cNvPr>
          <p:cNvSpPr>
            <a:spLocks noGrp="1"/>
          </p:cNvSpPr>
          <p:nvPr>
            <p:ph type="sldNum" sz="quarter" idx="12"/>
          </p:nvPr>
        </p:nvSpPr>
        <p:spPr/>
        <p:txBody>
          <a:bodyPr/>
          <a:lstStyle/>
          <a:p>
            <a:fld id="{6DDD8EDC-D146-40AF-98BE-C458D57F4A8E}" type="slidenum">
              <a:rPr lang="en-US" smtClean="0"/>
              <a:t>4</a:t>
            </a:fld>
            <a:endParaRPr lang="en-US"/>
          </a:p>
        </p:txBody>
      </p:sp>
    </p:spTree>
    <p:extLst>
      <p:ext uri="{BB962C8B-B14F-4D97-AF65-F5344CB8AC3E}">
        <p14:creationId xmlns:p14="http://schemas.microsoft.com/office/powerpoint/2010/main" val="182658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F993EB-07BB-446F-8B73-122CFEB9F1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599" y="1147700"/>
            <a:ext cx="6083466" cy="4562600"/>
          </a:xfrm>
          <a:prstGeom prst="rect">
            <a:avLst/>
          </a:prstGeom>
        </p:spPr>
      </p:pic>
      <p:sp>
        <p:nvSpPr>
          <p:cNvPr id="2" name="TextBox 1">
            <a:extLst>
              <a:ext uri="{FF2B5EF4-FFF2-40B4-BE49-F238E27FC236}">
                <a16:creationId xmlns:a16="http://schemas.microsoft.com/office/drawing/2014/main" id="{909D4E1E-D5EB-4F3A-8AFF-4B15E7E6CD27}"/>
              </a:ext>
            </a:extLst>
          </p:cNvPr>
          <p:cNvSpPr txBox="1"/>
          <p:nvPr/>
        </p:nvSpPr>
        <p:spPr>
          <a:xfrm>
            <a:off x="7287491" y="1012954"/>
            <a:ext cx="4087091" cy="4832092"/>
          </a:xfrm>
          <a:prstGeom prst="rect">
            <a:avLst/>
          </a:prstGeom>
          <a:noFill/>
        </p:spPr>
        <p:txBody>
          <a:bodyPr wrap="square" rtlCol="0">
            <a:spAutoFit/>
          </a:bodyPr>
          <a:lstStyle/>
          <a:p>
            <a:r>
              <a:rPr lang="en-US" sz="2800" dirty="0"/>
              <a:t>Glue 3 sheets of tissue paper together to make a single “side gore”.</a:t>
            </a:r>
          </a:p>
          <a:p>
            <a:endParaRPr lang="en-US" sz="2800" dirty="0"/>
          </a:p>
          <a:p>
            <a:r>
              <a:rPr lang="en-US" sz="2800" dirty="0"/>
              <a:t>Make three separate side gores.</a:t>
            </a:r>
          </a:p>
          <a:p>
            <a:endParaRPr lang="en-US" sz="2800" dirty="0"/>
          </a:p>
          <a:p>
            <a:r>
              <a:rPr lang="en-US" sz="2800" dirty="0"/>
              <a:t>Using different colored tissue for each gore makes for a more attractive balloon…</a:t>
            </a:r>
          </a:p>
        </p:txBody>
      </p:sp>
      <p:sp>
        <p:nvSpPr>
          <p:cNvPr id="4" name="Slide Number Placeholder 3">
            <a:extLst>
              <a:ext uri="{FF2B5EF4-FFF2-40B4-BE49-F238E27FC236}">
                <a16:creationId xmlns:a16="http://schemas.microsoft.com/office/drawing/2014/main" id="{32F95DC5-12C1-47B6-AF58-5E1BFC391139}"/>
              </a:ext>
            </a:extLst>
          </p:cNvPr>
          <p:cNvSpPr>
            <a:spLocks noGrp="1"/>
          </p:cNvSpPr>
          <p:nvPr>
            <p:ph type="sldNum" sz="quarter" idx="12"/>
          </p:nvPr>
        </p:nvSpPr>
        <p:spPr/>
        <p:txBody>
          <a:bodyPr/>
          <a:lstStyle/>
          <a:p>
            <a:fld id="{6DDD8EDC-D146-40AF-98BE-C458D57F4A8E}" type="slidenum">
              <a:rPr lang="en-US" smtClean="0"/>
              <a:t>5</a:t>
            </a:fld>
            <a:endParaRPr lang="en-US"/>
          </a:p>
        </p:txBody>
      </p:sp>
    </p:spTree>
    <p:extLst>
      <p:ext uri="{BB962C8B-B14F-4D97-AF65-F5344CB8AC3E}">
        <p14:creationId xmlns:p14="http://schemas.microsoft.com/office/powerpoint/2010/main" val="31990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FF59B6-3C78-4A52-8F8C-9CDDCDD95C29}"/>
              </a:ext>
            </a:extLst>
          </p:cNvPr>
          <p:cNvGrpSpPr/>
          <p:nvPr/>
        </p:nvGrpSpPr>
        <p:grpSpPr>
          <a:xfrm rot="5400000">
            <a:off x="1710665" y="1625539"/>
            <a:ext cx="3449787" cy="3415145"/>
            <a:chOff x="1357741" y="1769917"/>
            <a:chExt cx="3449787" cy="3415145"/>
          </a:xfrm>
        </p:grpSpPr>
        <p:grpSp>
          <p:nvGrpSpPr>
            <p:cNvPr id="5" name="Group 4">
              <a:extLst>
                <a:ext uri="{FF2B5EF4-FFF2-40B4-BE49-F238E27FC236}">
                  <a16:creationId xmlns:a16="http://schemas.microsoft.com/office/drawing/2014/main" id="{C4C287AA-F6E6-47EA-AE9B-F9BB44F0E64C}"/>
                </a:ext>
              </a:extLst>
            </p:cNvPr>
            <p:cNvGrpSpPr/>
            <p:nvPr/>
          </p:nvGrpSpPr>
          <p:grpSpPr>
            <a:xfrm>
              <a:off x="1357741" y="1769922"/>
              <a:ext cx="1149932" cy="3415140"/>
              <a:chOff x="1371595" y="1544782"/>
              <a:chExt cx="1149932" cy="3415140"/>
            </a:xfrm>
          </p:grpSpPr>
          <p:sp>
            <p:nvSpPr>
              <p:cNvPr id="2" name="Rectangle 1">
                <a:extLst>
                  <a:ext uri="{FF2B5EF4-FFF2-40B4-BE49-F238E27FC236}">
                    <a16:creationId xmlns:a16="http://schemas.microsoft.com/office/drawing/2014/main" id="{AE043849-259F-4C9C-9C45-4F31F01B977D}"/>
                  </a:ext>
                </a:extLst>
              </p:cNvPr>
              <p:cNvSpPr/>
              <p:nvPr/>
            </p:nvSpPr>
            <p:spPr>
              <a:xfrm>
                <a:off x="1371600" y="154478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54C77BC-FECB-4157-BB85-6F0465259281}"/>
                  </a:ext>
                </a:extLst>
              </p:cNvPr>
              <p:cNvSpPr/>
              <p:nvPr/>
            </p:nvSpPr>
            <p:spPr>
              <a:xfrm>
                <a:off x="1371595" y="2680860"/>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5DD19F-44B5-46AE-8B2B-A0F2082FC729}"/>
                  </a:ext>
                </a:extLst>
              </p:cNvPr>
              <p:cNvSpPr/>
              <p:nvPr/>
            </p:nvSpPr>
            <p:spPr>
              <a:xfrm>
                <a:off x="1371595" y="381692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BAD05E1-64BD-4589-9C96-05E06C3E4823}"/>
                </a:ext>
              </a:extLst>
            </p:cNvPr>
            <p:cNvGrpSpPr/>
            <p:nvPr/>
          </p:nvGrpSpPr>
          <p:grpSpPr>
            <a:xfrm>
              <a:off x="2507665" y="1769917"/>
              <a:ext cx="1149932" cy="3415140"/>
              <a:chOff x="1371595" y="1544782"/>
              <a:chExt cx="1149932" cy="3415140"/>
            </a:xfrm>
            <a:solidFill>
              <a:srgbClr val="FF0000"/>
            </a:solidFill>
          </p:grpSpPr>
          <p:sp>
            <p:nvSpPr>
              <p:cNvPr id="7" name="Rectangle 6">
                <a:extLst>
                  <a:ext uri="{FF2B5EF4-FFF2-40B4-BE49-F238E27FC236}">
                    <a16:creationId xmlns:a16="http://schemas.microsoft.com/office/drawing/2014/main" id="{BF41FFBD-4455-4467-88C4-CD61E75AC5DF}"/>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442D1D-15A9-4145-A19A-F771AB8454A0}"/>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9EC866-CE04-413F-9865-87C7D6D5C971}"/>
                  </a:ext>
                </a:extLst>
              </p:cNvPr>
              <p:cNvSpPr/>
              <p:nvPr/>
            </p:nvSpPr>
            <p:spPr>
              <a:xfrm>
                <a:off x="1371595" y="381692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06EB464-A493-40F2-ADED-173AC78AFBE3}"/>
                </a:ext>
              </a:extLst>
            </p:cNvPr>
            <p:cNvGrpSpPr/>
            <p:nvPr/>
          </p:nvGrpSpPr>
          <p:grpSpPr>
            <a:xfrm>
              <a:off x="3657596" y="1769922"/>
              <a:ext cx="1149932" cy="3415140"/>
              <a:chOff x="1371595" y="1544782"/>
              <a:chExt cx="1149932" cy="3415140"/>
            </a:xfrm>
            <a:solidFill>
              <a:srgbClr val="00B050"/>
            </a:solidFill>
          </p:grpSpPr>
          <p:sp>
            <p:nvSpPr>
              <p:cNvPr id="11" name="Rectangle 10">
                <a:extLst>
                  <a:ext uri="{FF2B5EF4-FFF2-40B4-BE49-F238E27FC236}">
                    <a16:creationId xmlns:a16="http://schemas.microsoft.com/office/drawing/2014/main" id="{6F39F3A6-3D36-4F60-B1CF-59711C3F975F}"/>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88EE4B-0F01-42E4-94B0-5C16692FFF05}"/>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1A3C95-120D-43C8-B42B-964CD705FE93}"/>
                  </a:ext>
                </a:extLst>
              </p:cNvPr>
              <p:cNvSpPr/>
              <p:nvPr/>
            </p:nvSpPr>
            <p:spPr>
              <a:xfrm>
                <a:off x="1371595" y="381692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a:extLst>
              <a:ext uri="{FF2B5EF4-FFF2-40B4-BE49-F238E27FC236}">
                <a16:creationId xmlns:a16="http://schemas.microsoft.com/office/drawing/2014/main" id="{02574F27-1492-4315-BC18-A93147AADC7C}"/>
              </a:ext>
            </a:extLst>
          </p:cNvPr>
          <p:cNvSpPr txBox="1"/>
          <p:nvPr/>
        </p:nvSpPr>
        <p:spPr>
          <a:xfrm>
            <a:off x="6096000" y="2156724"/>
            <a:ext cx="5039980" cy="3108543"/>
          </a:xfrm>
          <a:prstGeom prst="rect">
            <a:avLst/>
          </a:prstGeom>
          <a:noFill/>
        </p:spPr>
        <p:txBody>
          <a:bodyPr wrap="square" rtlCol="0">
            <a:spAutoFit/>
          </a:bodyPr>
          <a:lstStyle/>
          <a:p>
            <a:r>
              <a:rPr lang="en-US" sz="2800" dirty="0"/>
              <a:t>Glue the three gores together to form one big square.</a:t>
            </a:r>
          </a:p>
          <a:p>
            <a:endParaRPr lang="en-US" sz="2800" dirty="0"/>
          </a:p>
          <a:p>
            <a:r>
              <a:rPr lang="en-US" sz="2800" dirty="0"/>
              <a:t>Allow the glue to dry, then create a tube.</a:t>
            </a:r>
          </a:p>
          <a:p>
            <a:endParaRPr lang="en-US" sz="2800" dirty="0"/>
          </a:p>
          <a:p>
            <a:r>
              <a:rPr lang="en-US" sz="2800" dirty="0"/>
              <a:t> </a:t>
            </a:r>
          </a:p>
        </p:txBody>
      </p:sp>
      <p:sp>
        <p:nvSpPr>
          <p:cNvPr id="15" name="Slide Number Placeholder 14">
            <a:extLst>
              <a:ext uri="{FF2B5EF4-FFF2-40B4-BE49-F238E27FC236}">
                <a16:creationId xmlns:a16="http://schemas.microsoft.com/office/drawing/2014/main" id="{20144891-752C-441F-A095-E933F42879A8}"/>
              </a:ext>
            </a:extLst>
          </p:cNvPr>
          <p:cNvSpPr>
            <a:spLocks noGrp="1"/>
          </p:cNvSpPr>
          <p:nvPr>
            <p:ph type="sldNum" sz="quarter" idx="12"/>
          </p:nvPr>
        </p:nvSpPr>
        <p:spPr/>
        <p:txBody>
          <a:bodyPr/>
          <a:lstStyle/>
          <a:p>
            <a:fld id="{6DDD8EDC-D146-40AF-98BE-C458D57F4A8E}" type="slidenum">
              <a:rPr lang="en-US" smtClean="0"/>
              <a:t>6</a:t>
            </a:fld>
            <a:endParaRPr lang="en-US"/>
          </a:p>
        </p:txBody>
      </p:sp>
    </p:spTree>
    <p:extLst>
      <p:ext uri="{BB962C8B-B14F-4D97-AF65-F5344CB8AC3E}">
        <p14:creationId xmlns:p14="http://schemas.microsoft.com/office/powerpoint/2010/main" val="16428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078F44-7054-4DE2-9FBC-F05FD34E2C3B}"/>
              </a:ext>
            </a:extLst>
          </p:cNvPr>
          <p:cNvGrpSpPr/>
          <p:nvPr/>
        </p:nvGrpSpPr>
        <p:grpSpPr>
          <a:xfrm rot="5400000">
            <a:off x="1774836" y="1593454"/>
            <a:ext cx="3449787" cy="3415145"/>
            <a:chOff x="1357741" y="1769917"/>
            <a:chExt cx="3449787" cy="3415145"/>
          </a:xfrm>
        </p:grpSpPr>
        <p:grpSp>
          <p:nvGrpSpPr>
            <p:cNvPr id="3" name="Group 2">
              <a:extLst>
                <a:ext uri="{FF2B5EF4-FFF2-40B4-BE49-F238E27FC236}">
                  <a16:creationId xmlns:a16="http://schemas.microsoft.com/office/drawing/2014/main" id="{83E60EDE-5261-4DA6-9899-B8C6A66D48E1}"/>
                </a:ext>
              </a:extLst>
            </p:cNvPr>
            <p:cNvGrpSpPr/>
            <p:nvPr/>
          </p:nvGrpSpPr>
          <p:grpSpPr>
            <a:xfrm>
              <a:off x="1357741" y="1769922"/>
              <a:ext cx="1149932" cy="3415140"/>
              <a:chOff x="1371595" y="1544782"/>
              <a:chExt cx="1149932" cy="3415140"/>
            </a:xfrm>
          </p:grpSpPr>
          <p:sp>
            <p:nvSpPr>
              <p:cNvPr id="12" name="Rectangle 11">
                <a:extLst>
                  <a:ext uri="{FF2B5EF4-FFF2-40B4-BE49-F238E27FC236}">
                    <a16:creationId xmlns:a16="http://schemas.microsoft.com/office/drawing/2014/main" id="{F0535EB1-5EC0-4172-8B43-8AF4464C2DE9}"/>
                  </a:ext>
                </a:extLst>
              </p:cNvPr>
              <p:cNvSpPr/>
              <p:nvPr/>
            </p:nvSpPr>
            <p:spPr>
              <a:xfrm>
                <a:off x="1371600" y="154478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0C95E3-27FD-439A-AE39-1A57D7C2F5D1}"/>
                  </a:ext>
                </a:extLst>
              </p:cNvPr>
              <p:cNvSpPr/>
              <p:nvPr/>
            </p:nvSpPr>
            <p:spPr>
              <a:xfrm>
                <a:off x="1371595" y="2680860"/>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121D98-F0BD-4B4F-83D0-0644D2DE75AE}"/>
                  </a:ext>
                </a:extLst>
              </p:cNvPr>
              <p:cNvSpPr/>
              <p:nvPr/>
            </p:nvSpPr>
            <p:spPr>
              <a:xfrm>
                <a:off x="1371595" y="381692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1C4B77F0-37B6-4BAA-8580-ED23F5CB5D44}"/>
                </a:ext>
              </a:extLst>
            </p:cNvPr>
            <p:cNvGrpSpPr/>
            <p:nvPr/>
          </p:nvGrpSpPr>
          <p:grpSpPr>
            <a:xfrm>
              <a:off x="2507665" y="1769917"/>
              <a:ext cx="1149932" cy="3415140"/>
              <a:chOff x="1371595" y="1544782"/>
              <a:chExt cx="1149932" cy="3415140"/>
            </a:xfrm>
            <a:solidFill>
              <a:srgbClr val="FF0000"/>
            </a:solidFill>
          </p:grpSpPr>
          <p:sp>
            <p:nvSpPr>
              <p:cNvPr id="9" name="Rectangle 8">
                <a:extLst>
                  <a:ext uri="{FF2B5EF4-FFF2-40B4-BE49-F238E27FC236}">
                    <a16:creationId xmlns:a16="http://schemas.microsoft.com/office/drawing/2014/main" id="{98DBE635-2B04-4184-B98A-4AB5CA667F35}"/>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D1FA41-F0F7-4C6A-BE8D-F896CAA67C0C}"/>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5D58C7-CEC8-4574-B4F6-3DC68E3C3A7E}"/>
                  </a:ext>
                </a:extLst>
              </p:cNvPr>
              <p:cNvSpPr/>
              <p:nvPr/>
            </p:nvSpPr>
            <p:spPr>
              <a:xfrm>
                <a:off x="1371595" y="381692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92D29FCD-3378-4E9D-94BD-C6BDDA226B9B}"/>
                </a:ext>
              </a:extLst>
            </p:cNvPr>
            <p:cNvGrpSpPr/>
            <p:nvPr/>
          </p:nvGrpSpPr>
          <p:grpSpPr>
            <a:xfrm>
              <a:off x="3657596" y="1769922"/>
              <a:ext cx="1149932" cy="3415140"/>
              <a:chOff x="1371595" y="1544782"/>
              <a:chExt cx="1149932" cy="3415140"/>
            </a:xfrm>
            <a:solidFill>
              <a:srgbClr val="00B050"/>
            </a:solidFill>
          </p:grpSpPr>
          <p:sp>
            <p:nvSpPr>
              <p:cNvPr id="6" name="Rectangle 5">
                <a:extLst>
                  <a:ext uri="{FF2B5EF4-FFF2-40B4-BE49-F238E27FC236}">
                    <a16:creationId xmlns:a16="http://schemas.microsoft.com/office/drawing/2014/main" id="{4AB1DCE1-AF47-4677-B68C-D493D80A0207}"/>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6B0789-C03C-49DE-B646-C06EC885B8E9}"/>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6DADBF-81E5-4A98-BAE6-55BD6B820399}"/>
                  </a:ext>
                </a:extLst>
              </p:cNvPr>
              <p:cNvSpPr/>
              <p:nvPr/>
            </p:nvSpPr>
            <p:spPr>
              <a:xfrm>
                <a:off x="1371595" y="381692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a:extLst>
              <a:ext uri="{FF2B5EF4-FFF2-40B4-BE49-F238E27FC236}">
                <a16:creationId xmlns:a16="http://schemas.microsoft.com/office/drawing/2014/main" id="{A4CCB9A3-635A-4DF2-92BC-A4ACFB7AA870}"/>
              </a:ext>
            </a:extLst>
          </p:cNvPr>
          <p:cNvSpPr/>
          <p:nvPr/>
        </p:nvSpPr>
        <p:spPr>
          <a:xfrm>
            <a:off x="1026695" y="3429000"/>
            <a:ext cx="5069305" cy="830919"/>
          </a:xfrm>
          <a:prstGeom prst="rect">
            <a:avLst/>
          </a:prstGeom>
          <a:solidFill>
            <a:srgbClr val="9696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B0E2806-0ABE-4C56-AA93-6DF7828374FF}"/>
              </a:ext>
            </a:extLst>
          </p:cNvPr>
          <p:cNvSpPr txBox="1"/>
          <p:nvPr/>
        </p:nvSpPr>
        <p:spPr>
          <a:xfrm>
            <a:off x="6851272" y="947551"/>
            <a:ext cx="4299284" cy="5262979"/>
          </a:xfrm>
          <a:prstGeom prst="rect">
            <a:avLst/>
          </a:prstGeom>
          <a:noFill/>
        </p:spPr>
        <p:txBody>
          <a:bodyPr wrap="square" rtlCol="0">
            <a:spAutoFit/>
          </a:bodyPr>
          <a:lstStyle/>
          <a:p>
            <a:r>
              <a:rPr lang="en-US" sz="2800" dirty="0"/>
              <a:t>Now join the free edge of the blue gore to the free edge of the green gore.</a:t>
            </a:r>
          </a:p>
          <a:p>
            <a:endParaRPr lang="en-US" sz="2800" dirty="0"/>
          </a:p>
          <a:p>
            <a:r>
              <a:rPr lang="en-US" sz="2800" dirty="0"/>
              <a:t>Start this step by placing a long sheet of aluminum foil across the balloon.</a:t>
            </a:r>
          </a:p>
          <a:p>
            <a:endParaRPr lang="en-US" sz="2800" dirty="0"/>
          </a:p>
          <a:p>
            <a:r>
              <a:rPr lang="en-US" sz="2800" dirty="0"/>
              <a:t>The aluminum foil keeps the glue from seeping though to the balloon material underneath…</a:t>
            </a:r>
          </a:p>
        </p:txBody>
      </p:sp>
      <p:sp>
        <p:nvSpPr>
          <p:cNvPr id="17" name="TextBox 16">
            <a:extLst>
              <a:ext uri="{FF2B5EF4-FFF2-40B4-BE49-F238E27FC236}">
                <a16:creationId xmlns:a16="http://schemas.microsoft.com/office/drawing/2014/main" id="{5AF2BC13-AA91-4D19-8D52-E3D92EAEF1C6}"/>
              </a:ext>
            </a:extLst>
          </p:cNvPr>
          <p:cNvSpPr txBox="1"/>
          <p:nvPr/>
        </p:nvSpPr>
        <p:spPr>
          <a:xfrm>
            <a:off x="1036885" y="3835337"/>
            <a:ext cx="2005263" cy="369332"/>
          </a:xfrm>
          <a:prstGeom prst="rect">
            <a:avLst/>
          </a:prstGeom>
          <a:noFill/>
        </p:spPr>
        <p:txBody>
          <a:bodyPr wrap="square" rtlCol="0">
            <a:spAutoFit/>
          </a:bodyPr>
          <a:lstStyle/>
          <a:p>
            <a:r>
              <a:rPr lang="en-US" dirty="0"/>
              <a:t>Aluminum Foil</a:t>
            </a:r>
          </a:p>
        </p:txBody>
      </p:sp>
      <p:sp>
        <p:nvSpPr>
          <p:cNvPr id="18" name="Slide Number Placeholder 17">
            <a:extLst>
              <a:ext uri="{FF2B5EF4-FFF2-40B4-BE49-F238E27FC236}">
                <a16:creationId xmlns:a16="http://schemas.microsoft.com/office/drawing/2014/main" id="{F5889278-C94F-4376-8BE9-7DD81670651C}"/>
              </a:ext>
            </a:extLst>
          </p:cNvPr>
          <p:cNvSpPr>
            <a:spLocks noGrp="1"/>
          </p:cNvSpPr>
          <p:nvPr>
            <p:ph type="sldNum" sz="quarter" idx="12"/>
          </p:nvPr>
        </p:nvSpPr>
        <p:spPr/>
        <p:txBody>
          <a:bodyPr/>
          <a:lstStyle/>
          <a:p>
            <a:fld id="{6DDD8EDC-D146-40AF-98BE-C458D57F4A8E}" type="slidenum">
              <a:rPr lang="en-US" smtClean="0"/>
              <a:t>7</a:t>
            </a:fld>
            <a:endParaRPr lang="en-US"/>
          </a:p>
        </p:txBody>
      </p:sp>
    </p:spTree>
    <p:extLst>
      <p:ext uri="{BB962C8B-B14F-4D97-AF65-F5344CB8AC3E}">
        <p14:creationId xmlns:p14="http://schemas.microsoft.com/office/powerpoint/2010/main" val="3983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4B77F0-37B6-4BAA-8580-ED23F5CB5D44}"/>
              </a:ext>
            </a:extLst>
          </p:cNvPr>
          <p:cNvGrpSpPr/>
          <p:nvPr/>
        </p:nvGrpSpPr>
        <p:grpSpPr>
          <a:xfrm rot="5400000">
            <a:off x="2924766" y="1769917"/>
            <a:ext cx="1149932" cy="3415140"/>
            <a:chOff x="1371595" y="1544782"/>
            <a:chExt cx="1149932" cy="3415140"/>
          </a:xfrm>
          <a:solidFill>
            <a:srgbClr val="FF0000"/>
          </a:solidFill>
        </p:grpSpPr>
        <p:sp>
          <p:nvSpPr>
            <p:cNvPr id="9" name="Rectangle 8">
              <a:extLst>
                <a:ext uri="{FF2B5EF4-FFF2-40B4-BE49-F238E27FC236}">
                  <a16:creationId xmlns:a16="http://schemas.microsoft.com/office/drawing/2014/main" id="{98DBE635-2B04-4184-B98A-4AB5CA667F35}"/>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D1FA41-F0F7-4C6A-BE8D-F896CAA67C0C}"/>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5D58C7-CEC8-4574-B4F6-3DC68E3C3A7E}"/>
                </a:ext>
              </a:extLst>
            </p:cNvPr>
            <p:cNvSpPr/>
            <p:nvPr/>
          </p:nvSpPr>
          <p:spPr>
            <a:xfrm>
              <a:off x="1371595" y="381692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A4CCB9A3-635A-4DF2-92BC-A4ACFB7AA870}"/>
              </a:ext>
            </a:extLst>
          </p:cNvPr>
          <p:cNvSpPr/>
          <p:nvPr/>
        </p:nvSpPr>
        <p:spPr>
          <a:xfrm>
            <a:off x="1026695" y="3749842"/>
            <a:ext cx="5069305" cy="830919"/>
          </a:xfrm>
          <a:prstGeom prst="rect">
            <a:avLst/>
          </a:prstGeom>
          <a:solidFill>
            <a:srgbClr val="9696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B0E2806-0ABE-4C56-AA93-6DF7828374FF}"/>
              </a:ext>
            </a:extLst>
          </p:cNvPr>
          <p:cNvSpPr txBox="1"/>
          <p:nvPr/>
        </p:nvSpPr>
        <p:spPr>
          <a:xfrm>
            <a:off x="6866021" y="2090172"/>
            <a:ext cx="4299284" cy="2677656"/>
          </a:xfrm>
          <a:prstGeom prst="rect">
            <a:avLst/>
          </a:prstGeom>
          <a:noFill/>
        </p:spPr>
        <p:txBody>
          <a:bodyPr wrap="square" rtlCol="0">
            <a:spAutoFit/>
          </a:bodyPr>
          <a:lstStyle/>
          <a:p>
            <a:r>
              <a:rPr lang="en-US" sz="2800" dirty="0"/>
              <a:t>Fold one side of the balloon over top of the aluminum foil.</a:t>
            </a:r>
          </a:p>
          <a:p>
            <a:endParaRPr lang="en-US" sz="2800" dirty="0"/>
          </a:p>
          <a:p>
            <a:r>
              <a:rPr lang="en-US" sz="2800" dirty="0"/>
              <a:t>Lay a thin bead of glue along the free edge.</a:t>
            </a:r>
          </a:p>
        </p:txBody>
      </p:sp>
      <p:grpSp>
        <p:nvGrpSpPr>
          <p:cNvPr id="18" name="Group 17">
            <a:extLst>
              <a:ext uri="{FF2B5EF4-FFF2-40B4-BE49-F238E27FC236}">
                <a16:creationId xmlns:a16="http://schemas.microsoft.com/office/drawing/2014/main" id="{CC94C7B9-C2F9-495F-9778-E5640FE0E978}"/>
              </a:ext>
            </a:extLst>
          </p:cNvPr>
          <p:cNvGrpSpPr/>
          <p:nvPr/>
        </p:nvGrpSpPr>
        <p:grpSpPr>
          <a:xfrm rot="16200000">
            <a:off x="3087079" y="2912198"/>
            <a:ext cx="830919" cy="3415140"/>
            <a:chOff x="1371595" y="1544782"/>
            <a:chExt cx="1149932" cy="3415140"/>
          </a:xfrm>
          <a:solidFill>
            <a:srgbClr val="00B050"/>
          </a:solidFill>
        </p:grpSpPr>
        <p:sp>
          <p:nvSpPr>
            <p:cNvPr id="19" name="Rectangle 18">
              <a:extLst>
                <a:ext uri="{FF2B5EF4-FFF2-40B4-BE49-F238E27FC236}">
                  <a16:creationId xmlns:a16="http://schemas.microsoft.com/office/drawing/2014/main" id="{222C85AB-6FB7-4606-9AD9-015454BC2746}"/>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4EF671-FBCC-41B8-A1E9-504A346E323A}"/>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01612C-600E-4FCB-8C04-A2E6C1F430BB}"/>
                </a:ext>
              </a:extLst>
            </p:cNvPr>
            <p:cNvSpPr/>
            <p:nvPr/>
          </p:nvSpPr>
          <p:spPr>
            <a:xfrm>
              <a:off x="1371595" y="3816922"/>
              <a:ext cx="1149926"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3E60EDE-5261-4DA6-9899-B8C6A66D48E1}"/>
              </a:ext>
            </a:extLst>
          </p:cNvPr>
          <p:cNvGrpSpPr/>
          <p:nvPr/>
        </p:nvGrpSpPr>
        <p:grpSpPr>
          <a:xfrm rot="5400000">
            <a:off x="2924761" y="619987"/>
            <a:ext cx="1149932" cy="3415140"/>
            <a:chOff x="1371595" y="1544782"/>
            <a:chExt cx="1149932" cy="3415140"/>
          </a:xfrm>
        </p:grpSpPr>
        <p:sp>
          <p:nvSpPr>
            <p:cNvPr id="12" name="Rectangle 11">
              <a:extLst>
                <a:ext uri="{FF2B5EF4-FFF2-40B4-BE49-F238E27FC236}">
                  <a16:creationId xmlns:a16="http://schemas.microsoft.com/office/drawing/2014/main" id="{F0535EB1-5EC0-4172-8B43-8AF4464C2DE9}"/>
                </a:ext>
              </a:extLst>
            </p:cNvPr>
            <p:cNvSpPr/>
            <p:nvPr/>
          </p:nvSpPr>
          <p:spPr>
            <a:xfrm>
              <a:off x="1371600" y="154478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0C95E3-27FD-439A-AE39-1A57D7C2F5D1}"/>
                </a:ext>
              </a:extLst>
            </p:cNvPr>
            <p:cNvSpPr/>
            <p:nvPr/>
          </p:nvSpPr>
          <p:spPr>
            <a:xfrm>
              <a:off x="1371595" y="2680860"/>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121D98-F0BD-4B4F-83D0-0644D2DE75AE}"/>
                </a:ext>
              </a:extLst>
            </p:cNvPr>
            <p:cNvSpPr/>
            <p:nvPr/>
          </p:nvSpPr>
          <p:spPr>
            <a:xfrm>
              <a:off x="1371595" y="381692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53E375F0-00BB-4101-A88D-17B2EA550837}"/>
              </a:ext>
            </a:extLst>
          </p:cNvPr>
          <p:cNvSpPr/>
          <p:nvPr/>
        </p:nvSpPr>
        <p:spPr>
          <a:xfrm>
            <a:off x="1844842" y="4281311"/>
            <a:ext cx="3352800" cy="98371"/>
          </a:xfrm>
          <a:custGeom>
            <a:avLst/>
            <a:gdLst>
              <a:gd name="connsiteX0" fmla="*/ 0 w 3352800"/>
              <a:gd name="connsiteY0" fmla="*/ 34015 h 98371"/>
              <a:gd name="connsiteX1" fmla="*/ 80211 w 3352800"/>
              <a:gd name="connsiteY1" fmla="*/ 66100 h 98371"/>
              <a:gd name="connsiteX2" fmla="*/ 128337 w 3352800"/>
              <a:gd name="connsiteY2" fmla="*/ 82142 h 98371"/>
              <a:gd name="connsiteX3" fmla="*/ 176463 w 3352800"/>
              <a:gd name="connsiteY3" fmla="*/ 66100 h 98371"/>
              <a:gd name="connsiteX4" fmla="*/ 208547 w 3352800"/>
              <a:gd name="connsiteY4" fmla="*/ 34015 h 98371"/>
              <a:gd name="connsiteX5" fmla="*/ 320842 w 3352800"/>
              <a:gd name="connsiteY5" fmla="*/ 1931 h 98371"/>
              <a:gd name="connsiteX6" fmla="*/ 401053 w 3352800"/>
              <a:gd name="connsiteY6" fmla="*/ 17973 h 98371"/>
              <a:gd name="connsiteX7" fmla="*/ 433137 w 3352800"/>
              <a:gd name="connsiteY7" fmla="*/ 66100 h 98371"/>
              <a:gd name="connsiteX8" fmla="*/ 513347 w 3352800"/>
              <a:gd name="connsiteY8" fmla="*/ 82142 h 98371"/>
              <a:gd name="connsiteX9" fmla="*/ 657726 w 3352800"/>
              <a:gd name="connsiteY9" fmla="*/ 66100 h 98371"/>
              <a:gd name="connsiteX10" fmla="*/ 705853 w 3352800"/>
              <a:gd name="connsiteY10" fmla="*/ 50057 h 98371"/>
              <a:gd name="connsiteX11" fmla="*/ 850232 w 3352800"/>
              <a:gd name="connsiteY11" fmla="*/ 17973 h 98371"/>
              <a:gd name="connsiteX12" fmla="*/ 1138990 w 3352800"/>
              <a:gd name="connsiteY12" fmla="*/ 50057 h 98371"/>
              <a:gd name="connsiteX13" fmla="*/ 1187116 w 3352800"/>
              <a:gd name="connsiteY13" fmla="*/ 82142 h 98371"/>
              <a:gd name="connsiteX14" fmla="*/ 1331495 w 3352800"/>
              <a:gd name="connsiteY14" fmla="*/ 66100 h 98371"/>
              <a:gd name="connsiteX15" fmla="*/ 1427747 w 3352800"/>
              <a:gd name="connsiteY15" fmla="*/ 34015 h 98371"/>
              <a:gd name="connsiteX16" fmla="*/ 1475874 w 3352800"/>
              <a:gd name="connsiteY16" fmla="*/ 17973 h 98371"/>
              <a:gd name="connsiteX17" fmla="*/ 1572126 w 3352800"/>
              <a:gd name="connsiteY17" fmla="*/ 34015 h 98371"/>
              <a:gd name="connsiteX18" fmla="*/ 1668379 w 3352800"/>
              <a:gd name="connsiteY18" fmla="*/ 66100 h 98371"/>
              <a:gd name="connsiteX19" fmla="*/ 2085474 w 3352800"/>
              <a:gd name="connsiteY19" fmla="*/ 82142 h 98371"/>
              <a:gd name="connsiteX20" fmla="*/ 2133600 w 3352800"/>
              <a:gd name="connsiteY20" fmla="*/ 98184 h 98371"/>
              <a:gd name="connsiteX21" fmla="*/ 2229853 w 3352800"/>
              <a:gd name="connsiteY21" fmla="*/ 66100 h 98371"/>
              <a:gd name="connsiteX22" fmla="*/ 2277979 w 3352800"/>
              <a:gd name="connsiteY22" fmla="*/ 17973 h 98371"/>
              <a:gd name="connsiteX23" fmla="*/ 2502569 w 3352800"/>
              <a:gd name="connsiteY23" fmla="*/ 17973 h 98371"/>
              <a:gd name="connsiteX24" fmla="*/ 2550695 w 3352800"/>
              <a:gd name="connsiteY24" fmla="*/ 50057 h 98371"/>
              <a:gd name="connsiteX25" fmla="*/ 2695074 w 3352800"/>
              <a:gd name="connsiteY25" fmla="*/ 82142 h 98371"/>
              <a:gd name="connsiteX26" fmla="*/ 2807369 w 3352800"/>
              <a:gd name="connsiteY26" fmla="*/ 66100 h 98371"/>
              <a:gd name="connsiteX27" fmla="*/ 2855495 w 3352800"/>
              <a:gd name="connsiteY27" fmla="*/ 50057 h 98371"/>
              <a:gd name="connsiteX28" fmla="*/ 2967790 w 3352800"/>
              <a:gd name="connsiteY28" fmla="*/ 34015 h 98371"/>
              <a:gd name="connsiteX29" fmla="*/ 3015916 w 3352800"/>
              <a:gd name="connsiteY29" fmla="*/ 17973 h 98371"/>
              <a:gd name="connsiteX30" fmla="*/ 3192379 w 3352800"/>
              <a:gd name="connsiteY30" fmla="*/ 66100 h 98371"/>
              <a:gd name="connsiteX31" fmla="*/ 3352800 w 3352800"/>
              <a:gd name="connsiteY31" fmla="*/ 50057 h 9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52800" h="98371">
                <a:moveTo>
                  <a:pt x="0" y="34015"/>
                </a:moveTo>
                <a:cubicBezTo>
                  <a:pt x="26737" y="44710"/>
                  <a:pt x="53248" y="55989"/>
                  <a:pt x="80211" y="66100"/>
                </a:cubicBezTo>
                <a:cubicBezTo>
                  <a:pt x="96044" y="72037"/>
                  <a:pt x="111427" y="82142"/>
                  <a:pt x="128337" y="82142"/>
                </a:cubicBezTo>
                <a:cubicBezTo>
                  <a:pt x="145247" y="82142"/>
                  <a:pt x="160421" y="71447"/>
                  <a:pt x="176463" y="66100"/>
                </a:cubicBezTo>
                <a:cubicBezTo>
                  <a:pt x="187158" y="55405"/>
                  <a:pt x="195578" y="41797"/>
                  <a:pt x="208547" y="34015"/>
                </a:cubicBezTo>
                <a:cubicBezTo>
                  <a:pt x="224984" y="24153"/>
                  <a:pt x="308857" y="4927"/>
                  <a:pt x="320842" y="1931"/>
                </a:cubicBezTo>
                <a:cubicBezTo>
                  <a:pt x="347579" y="7278"/>
                  <a:pt x="377379" y="4445"/>
                  <a:pt x="401053" y="17973"/>
                </a:cubicBezTo>
                <a:cubicBezTo>
                  <a:pt x="417793" y="27539"/>
                  <a:pt x="416397" y="56534"/>
                  <a:pt x="433137" y="66100"/>
                </a:cubicBezTo>
                <a:cubicBezTo>
                  <a:pt x="456811" y="79628"/>
                  <a:pt x="486610" y="76795"/>
                  <a:pt x="513347" y="82142"/>
                </a:cubicBezTo>
                <a:cubicBezTo>
                  <a:pt x="561473" y="76795"/>
                  <a:pt x="609962" y="74061"/>
                  <a:pt x="657726" y="66100"/>
                </a:cubicBezTo>
                <a:cubicBezTo>
                  <a:pt x="674406" y="63320"/>
                  <a:pt x="689593" y="54703"/>
                  <a:pt x="705853" y="50057"/>
                </a:cubicBezTo>
                <a:cubicBezTo>
                  <a:pt x="758712" y="34954"/>
                  <a:pt x="795101" y="28999"/>
                  <a:pt x="850232" y="17973"/>
                </a:cubicBezTo>
                <a:cubicBezTo>
                  <a:pt x="880285" y="19977"/>
                  <a:pt x="1062445" y="11784"/>
                  <a:pt x="1138990" y="50057"/>
                </a:cubicBezTo>
                <a:cubicBezTo>
                  <a:pt x="1156235" y="58679"/>
                  <a:pt x="1171074" y="71447"/>
                  <a:pt x="1187116" y="82142"/>
                </a:cubicBezTo>
                <a:cubicBezTo>
                  <a:pt x="1235242" y="76795"/>
                  <a:pt x="1284013" y="75597"/>
                  <a:pt x="1331495" y="66100"/>
                </a:cubicBezTo>
                <a:cubicBezTo>
                  <a:pt x="1364658" y="59467"/>
                  <a:pt x="1395663" y="44710"/>
                  <a:pt x="1427747" y="34015"/>
                </a:cubicBezTo>
                <a:lnTo>
                  <a:pt x="1475874" y="17973"/>
                </a:lnTo>
                <a:cubicBezTo>
                  <a:pt x="1507958" y="23320"/>
                  <a:pt x="1540571" y="26126"/>
                  <a:pt x="1572126" y="34015"/>
                </a:cubicBezTo>
                <a:cubicBezTo>
                  <a:pt x="1604936" y="42218"/>
                  <a:pt x="1634584" y="64800"/>
                  <a:pt x="1668379" y="66100"/>
                </a:cubicBezTo>
                <a:lnTo>
                  <a:pt x="2085474" y="82142"/>
                </a:lnTo>
                <a:cubicBezTo>
                  <a:pt x="2101516" y="87489"/>
                  <a:pt x="2116794" y="100051"/>
                  <a:pt x="2133600" y="98184"/>
                </a:cubicBezTo>
                <a:cubicBezTo>
                  <a:pt x="2167213" y="94449"/>
                  <a:pt x="2229853" y="66100"/>
                  <a:pt x="2229853" y="66100"/>
                </a:cubicBezTo>
                <a:cubicBezTo>
                  <a:pt x="2245895" y="50058"/>
                  <a:pt x="2259102" y="30558"/>
                  <a:pt x="2277979" y="17973"/>
                </a:cubicBezTo>
                <a:cubicBezTo>
                  <a:pt x="2336307" y="-20913"/>
                  <a:pt x="2469347" y="14953"/>
                  <a:pt x="2502569" y="17973"/>
                </a:cubicBezTo>
                <a:cubicBezTo>
                  <a:pt x="2518611" y="28668"/>
                  <a:pt x="2533450" y="41435"/>
                  <a:pt x="2550695" y="50057"/>
                </a:cubicBezTo>
                <a:cubicBezTo>
                  <a:pt x="2590191" y="69805"/>
                  <a:pt x="2658098" y="75979"/>
                  <a:pt x="2695074" y="82142"/>
                </a:cubicBezTo>
                <a:cubicBezTo>
                  <a:pt x="2732506" y="76795"/>
                  <a:pt x="2770292" y="73516"/>
                  <a:pt x="2807369" y="66100"/>
                </a:cubicBezTo>
                <a:cubicBezTo>
                  <a:pt x="2823950" y="62784"/>
                  <a:pt x="2838914" y="53373"/>
                  <a:pt x="2855495" y="50057"/>
                </a:cubicBezTo>
                <a:cubicBezTo>
                  <a:pt x="2892572" y="42641"/>
                  <a:pt x="2930358" y="39362"/>
                  <a:pt x="2967790" y="34015"/>
                </a:cubicBezTo>
                <a:cubicBezTo>
                  <a:pt x="2983832" y="28668"/>
                  <a:pt x="2999076" y="16442"/>
                  <a:pt x="3015916" y="17973"/>
                </a:cubicBezTo>
                <a:cubicBezTo>
                  <a:pt x="3065680" y="22497"/>
                  <a:pt x="3138843" y="48253"/>
                  <a:pt x="3192379" y="66100"/>
                </a:cubicBezTo>
                <a:lnTo>
                  <a:pt x="3352800" y="50057"/>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Up 22">
            <a:extLst>
              <a:ext uri="{FF2B5EF4-FFF2-40B4-BE49-F238E27FC236}">
                <a16:creationId xmlns:a16="http://schemas.microsoft.com/office/drawing/2014/main" id="{A4E2A67C-4782-44E3-8BA1-8AC417462164}"/>
              </a:ext>
            </a:extLst>
          </p:cNvPr>
          <p:cNvSpPr/>
          <p:nvPr/>
        </p:nvSpPr>
        <p:spPr>
          <a:xfrm>
            <a:off x="1528817" y="4767828"/>
            <a:ext cx="834190" cy="5166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E76FAC05-8CA3-416E-84B4-AA53E87B19A6}"/>
              </a:ext>
            </a:extLst>
          </p:cNvPr>
          <p:cNvSpPr>
            <a:spLocks noGrp="1"/>
          </p:cNvSpPr>
          <p:nvPr>
            <p:ph type="sldNum" sz="quarter" idx="12"/>
          </p:nvPr>
        </p:nvSpPr>
        <p:spPr/>
        <p:txBody>
          <a:bodyPr/>
          <a:lstStyle/>
          <a:p>
            <a:fld id="{6DDD8EDC-D146-40AF-98BE-C458D57F4A8E}" type="slidenum">
              <a:rPr lang="en-US" smtClean="0"/>
              <a:t>8</a:t>
            </a:fld>
            <a:endParaRPr lang="en-US"/>
          </a:p>
        </p:txBody>
      </p:sp>
    </p:spTree>
    <p:extLst>
      <p:ext uri="{BB962C8B-B14F-4D97-AF65-F5344CB8AC3E}">
        <p14:creationId xmlns:p14="http://schemas.microsoft.com/office/powerpoint/2010/main" val="124527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4B77F0-37B6-4BAA-8580-ED23F5CB5D44}"/>
              </a:ext>
            </a:extLst>
          </p:cNvPr>
          <p:cNvGrpSpPr/>
          <p:nvPr/>
        </p:nvGrpSpPr>
        <p:grpSpPr>
          <a:xfrm rot="5400000">
            <a:off x="2924766" y="935729"/>
            <a:ext cx="1149932" cy="3415140"/>
            <a:chOff x="1371595" y="1544782"/>
            <a:chExt cx="1149932" cy="3415140"/>
          </a:xfrm>
          <a:solidFill>
            <a:srgbClr val="FF0000"/>
          </a:solidFill>
        </p:grpSpPr>
        <p:sp>
          <p:nvSpPr>
            <p:cNvPr id="9" name="Rectangle 8">
              <a:extLst>
                <a:ext uri="{FF2B5EF4-FFF2-40B4-BE49-F238E27FC236}">
                  <a16:creationId xmlns:a16="http://schemas.microsoft.com/office/drawing/2014/main" id="{98DBE635-2B04-4184-B98A-4AB5CA667F35}"/>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D1FA41-F0F7-4C6A-BE8D-F896CAA67C0C}"/>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35D58C7-CEC8-4574-B4F6-3DC68E3C3A7E}"/>
                </a:ext>
              </a:extLst>
            </p:cNvPr>
            <p:cNvSpPr/>
            <p:nvPr/>
          </p:nvSpPr>
          <p:spPr>
            <a:xfrm>
              <a:off x="1371595" y="381692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A4CCB9A3-635A-4DF2-92BC-A4ACFB7AA870}"/>
              </a:ext>
            </a:extLst>
          </p:cNvPr>
          <p:cNvSpPr/>
          <p:nvPr/>
        </p:nvSpPr>
        <p:spPr>
          <a:xfrm>
            <a:off x="1026695" y="2915654"/>
            <a:ext cx="5069305" cy="830919"/>
          </a:xfrm>
          <a:prstGeom prst="rect">
            <a:avLst/>
          </a:prstGeom>
          <a:solidFill>
            <a:srgbClr val="9696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B0E2806-0ABE-4C56-AA93-6DF7828374FF}"/>
              </a:ext>
            </a:extLst>
          </p:cNvPr>
          <p:cNvSpPr txBox="1"/>
          <p:nvPr/>
        </p:nvSpPr>
        <p:spPr>
          <a:xfrm>
            <a:off x="6861462" y="1731451"/>
            <a:ext cx="4299284" cy="3108543"/>
          </a:xfrm>
          <a:prstGeom prst="rect">
            <a:avLst/>
          </a:prstGeom>
          <a:noFill/>
        </p:spPr>
        <p:txBody>
          <a:bodyPr wrap="square" rtlCol="0">
            <a:spAutoFit/>
          </a:bodyPr>
          <a:lstStyle/>
          <a:p>
            <a:r>
              <a:rPr lang="en-US" sz="2800" dirty="0"/>
              <a:t>Now fold the other free edge over top of the foil and about ½ inch overlapping the bead of glue.</a:t>
            </a:r>
          </a:p>
          <a:p>
            <a:endParaRPr lang="en-US" sz="2800" dirty="0"/>
          </a:p>
          <a:p>
            <a:r>
              <a:rPr lang="en-US" sz="2800" dirty="0"/>
              <a:t>Gently press along the glue line to get a good seal.</a:t>
            </a:r>
          </a:p>
        </p:txBody>
      </p:sp>
      <p:grpSp>
        <p:nvGrpSpPr>
          <p:cNvPr id="18" name="Group 17">
            <a:extLst>
              <a:ext uri="{FF2B5EF4-FFF2-40B4-BE49-F238E27FC236}">
                <a16:creationId xmlns:a16="http://schemas.microsoft.com/office/drawing/2014/main" id="{CC94C7B9-C2F9-495F-9778-E5640FE0E978}"/>
              </a:ext>
            </a:extLst>
          </p:cNvPr>
          <p:cNvGrpSpPr/>
          <p:nvPr/>
        </p:nvGrpSpPr>
        <p:grpSpPr>
          <a:xfrm rot="16200000">
            <a:off x="3087079" y="2078010"/>
            <a:ext cx="830919" cy="3415140"/>
            <a:chOff x="1371595" y="1544782"/>
            <a:chExt cx="1149932" cy="3415140"/>
          </a:xfrm>
          <a:solidFill>
            <a:srgbClr val="00B050"/>
          </a:solidFill>
        </p:grpSpPr>
        <p:sp>
          <p:nvSpPr>
            <p:cNvPr id="19" name="Rectangle 18">
              <a:extLst>
                <a:ext uri="{FF2B5EF4-FFF2-40B4-BE49-F238E27FC236}">
                  <a16:creationId xmlns:a16="http://schemas.microsoft.com/office/drawing/2014/main" id="{222C85AB-6FB7-4606-9AD9-015454BC2746}"/>
                </a:ext>
              </a:extLst>
            </p:cNvPr>
            <p:cNvSpPr/>
            <p:nvPr/>
          </p:nvSpPr>
          <p:spPr>
            <a:xfrm>
              <a:off x="1371600" y="1544782"/>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4EF671-FBCC-41B8-A1E9-504A346E323A}"/>
                </a:ext>
              </a:extLst>
            </p:cNvPr>
            <p:cNvSpPr/>
            <p:nvPr/>
          </p:nvSpPr>
          <p:spPr>
            <a:xfrm>
              <a:off x="1371595" y="2680860"/>
              <a:ext cx="1149927"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01612C-600E-4FCB-8C04-A2E6C1F430BB}"/>
                </a:ext>
              </a:extLst>
            </p:cNvPr>
            <p:cNvSpPr/>
            <p:nvPr/>
          </p:nvSpPr>
          <p:spPr>
            <a:xfrm>
              <a:off x="1371595" y="3816922"/>
              <a:ext cx="1149926"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3E60EDE-5261-4DA6-9899-B8C6A66D48E1}"/>
              </a:ext>
            </a:extLst>
          </p:cNvPr>
          <p:cNvGrpSpPr/>
          <p:nvPr/>
        </p:nvGrpSpPr>
        <p:grpSpPr>
          <a:xfrm rot="5400000">
            <a:off x="2924761" y="1197506"/>
            <a:ext cx="1149932" cy="3415140"/>
            <a:chOff x="1371595" y="1544782"/>
            <a:chExt cx="1149932" cy="3415140"/>
          </a:xfrm>
        </p:grpSpPr>
        <p:sp>
          <p:nvSpPr>
            <p:cNvPr id="12" name="Rectangle 11">
              <a:extLst>
                <a:ext uri="{FF2B5EF4-FFF2-40B4-BE49-F238E27FC236}">
                  <a16:creationId xmlns:a16="http://schemas.microsoft.com/office/drawing/2014/main" id="{F0535EB1-5EC0-4172-8B43-8AF4464C2DE9}"/>
                </a:ext>
              </a:extLst>
            </p:cNvPr>
            <p:cNvSpPr/>
            <p:nvPr/>
          </p:nvSpPr>
          <p:spPr>
            <a:xfrm>
              <a:off x="1371600" y="154478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0C95E3-27FD-439A-AE39-1A57D7C2F5D1}"/>
                </a:ext>
              </a:extLst>
            </p:cNvPr>
            <p:cNvSpPr/>
            <p:nvPr/>
          </p:nvSpPr>
          <p:spPr>
            <a:xfrm>
              <a:off x="1371595" y="2680860"/>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121D98-F0BD-4B4F-83D0-0644D2DE75AE}"/>
                </a:ext>
              </a:extLst>
            </p:cNvPr>
            <p:cNvSpPr/>
            <p:nvPr/>
          </p:nvSpPr>
          <p:spPr>
            <a:xfrm>
              <a:off x="1371595" y="3816922"/>
              <a:ext cx="1149927" cy="1143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Shape 16">
            <a:extLst>
              <a:ext uri="{FF2B5EF4-FFF2-40B4-BE49-F238E27FC236}">
                <a16:creationId xmlns:a16="http://schemas.microsoft.com/office/drawing/2014/main" id="{74A6D2F9-909A-4FC4-9E46-D7AFCE57294C}"/>
              </a:ext>
            </a:extLst>
          </p:cNvPr>
          <p:cNvSpPr/>
          <p:nvPr/>
        </p:nvSpPr>
        <p:spPr>
          <a:xfrm>
            <a:off x="1844842" y="3350874"/>
            <a:ext cx="3352800" cy="98371"/>
          </a:xfrm>
          <a:custGeom>
            <a:avLst/>
            <a:gdLst>
              <a:gd name="connsiteX0" fmla="*/ 0 w 3352800"/>
              <a:gd name="connsiteY0" fmla="*/ 34015 h 98371"/>
              <a:gd name="connsiteX1" fmla="*/ 80211 w 3352800"/>
              <a:gd name="connsiteY1" fmla="*/ 66100 h 98371"/>
              <a:gd name="connsiteX2" fmla="*/ 128337 w 3352800"/>
              <a:gd name="connsiteY2" fmla="*/ 82142 h 98371"/>
              <a:gd name="connsiteX3" fmla="*/ 176463 w 3352800"/>
              <a:gd name="connsiteY3" fmla="*/ 66100 h 98371"/>
              <a:gd name="connsiteX4" fmla="*/ 208547 w 3352800"/>
              <a:gd name="connsiteY4" fmla="*/ 34015 h 98371"/>
              <a:gd name="connsiteX5" fmla="*/ 320842 w 3352800"/>
              <a:gd name="connsiteY5" fmla="*/ 1931 h 98371"/>
              <a:gd name="connsiteX6" fmla="*/ 401053 w 3352800"/>
              <a:gd name="connsiteY6" fmla="*/ 17973 h 98371"/>
              <a:gd name="connsiteX7" fmla="*/ 433137 w 3352800"/>
              <a:gd name="connsiteY7" fmla="*/ 66100 h 98371"/>
              <a:gd name="connsiteX8" fmla="*/ 513347 w 3352800"/>
              <a:gd name="connsiteY8" fmla="*/ 82142 h 98371"/>
              <a:gd name="connsiteX9" fmla="*/ 657726 w 3352800"/>
              <a:gd name="connsiteY9" fmla="*/ 66100 h 98371"/>
              <a:gd name="connsiteX10" fmla="*/ 705853 w 3352800"/>
              <a:gd name="connsiteY10" fmla="*/ 50057 h 98371"/>
              <a:gd name="connsiteX11" fmla="*/ 850232 w 3352800"/>
              <a:gd name="connsiteY11" fmla="*/ 17973 h 98371"/>
              <a:gd name="connsiteX12" fmla="*/ 1138990 w 3352800"/>
              <a:gd name="connsiteY12" fmla="*/ 50057 h 98371"/>
              <a:gd name="connsiteX13" fmla="*/ 1187116 w 3352800"/>
              <a:gd name="connsiteY13" fmla="*/ 82142 h 98371"/>
              <a:gd name="connsiteX14" fmla="*/ 1331495 w 3352800"/>
              <a:gd name="connsiteY14" fmla="*/ 66100 h 98371"/>
              <a:gd name="connsiteX15" fmla="*/ 1427747 w 3352800"/>
              <a:gd name="connsiteY15" fmla="*/ 34015 h 98371"/>
              <a:gd name="connsiteX16" fmla="*/ 1475874 w 3352800"/>
              <a:gd name="connsiteY16" fmla="*/ 17973 h 98371"/>
              <a:gd name="connsiteX17" fmla="*/ 1572126 w 3352800"/>
              <a:gd name="connsiteY17" fmla="*/ 34015 h 98371"/>
              <a:gd name="connsiteX18" fmla="*/ 1668379 w 3352800"/>
              <a:gd name="connsiteY18" fmla="*/ 66100 h 98371"/>
              <a:gd name="connsiteX19" fmla="*/ 2085474 w 3352800"/>
              <a:gd name="connsiteY19" fmla="*/ 82142 h 98371"/>
              <a:gd name="connsiteX20" fmla="*/ 2133600 w 3352800"/>
              <a:gd name="connsiteY20" fmla="*/ 98184 h 98371"/>
              <a:gd name="connsiteX21" fmla="*/ 2229853 w 3352800"/>
              <a:gd name="connsiteY21" fmla="*/ 66100 h 98371"/>
              <a:gd name="connsiteX22" fmla="*/ 2277979 w 3352800"/>
              <a:gd name="connsiteY22" fmla="*/ 17973 h 98371"/>
              <a:gd name="connsiteX23" fmla="*/ 2502569 w 3352800"/>
              <a:gd name="connsiteY23" fmla="*/ 17973 h 98371"/>
              <a:gd name="connsiteX24" fmla="*/ 2550695 w 3352800"/>
              <a:gd name="connsiteY24" fmla="*/ 50057 h 98371"/>
              <a:gd name="connsiteX25" fmla="*/ 2695074 w 3352800"/>
              <a:gd name="connsiteY25" fmla="*/ 82142 h 98371"/>
              <a:gd name="connsiteX26" fmla="*/ 2807369 w 3352800"/>
              <a:gd name="connsiteY26" fmla="*/ 66100 h 98371"/>
              <a:gd name="connsiteX27" fmla="*/ 2855495 w 3352800"/>
              <a:gd name="connsiteY27" fmla="*/ 50057 h 98371"/>
              <a:gd name="connsiteX28" fmla="*/ 2967790 w 3352800"/>
              <a:gd name="connsiteY28" fmla="*/ 34015 h 98371"/>
              <a:gd name="connsiteX29" fmla="*/ 3015916 w 3352800"/>
              <a:gd name="connsiteY29" fmla="*/ 17973 h 98371"/>
              <a:gd name="connsiteX30" fmla="*/ 3192379 w 3352800"/>
              <a:gd name="connsiteY30" fmla="*/ 66100 h 98371"/>
              <a:gd name="connsiteX31" fmla="*/ 3352800 w 3352800"/>
              <a:gd name="connsiteY31" fmla="*/ 50057 h 9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52800" h="98371">
                <a:moveTo>
                  <a:pt x="0" y="34015"/>
                </a:moveTo>
                <a:cubicBezTo>
                  <a:pt x="26737" y="44710"/>
                  <a:pt x="53248" y="55989"/>
                  <a:pt x="80211" y="66100"/>
                </a:cubicBezTo>
                <a:cubicBezTo>
                  <a:pt x="96044" y="72037"/>
                  <a:pt x="111427" y="82142"/>
                  <a:pt x="128337" y="82142"/>
                </a:cubicBezTo>
                <a:cubicBezTo>
                  <a:pt x="145247" y="82142"/>
                  <a:pt x="160421" y="71447"/>
                  <a:pt x="176463" y="66100"/>
                </a:cubicBezTo>
                <a:cubicBezTo>
                  <a:pt x="187158" y="55405"/>
                  <a:pt x="195578" y="41797"/>
                  <a:pt x="208547" y="34015"/>
                </a:cubicBezTo>
                <a:cubicBezTo>
                  <a:pt x="224984" y="24153"/>
                  <a:pt x="308857" y="4927"/>
                  <a:pt x="320842" y="1931"/>
                </a:cubicBezTo>
                <a:cubicBezTo>
                  <a:pt x="347579" y="7278"/>
                  <a:pt x="377379" y="4445"/>
                  <a:pt x="401053" y="17973"/>
                </a:cubicBezTo>
                <a:cubicBezTo>
                  <a:pt x="417793" y="27539"/>
                  <a:pt x="416397" y="56534"/>
                  <a:pt x="433137" y="66100"/>
                </a:cubicBezTo>
                <a:cubicBezTo>
                  <a:pt x="456811" y="79628"/>
                  <a:pt x="486610" y="76795"/>
                  <a:pt x="513347" y="82142"/>
                </a:cubicBezTo>
                <a:cubicBezTo>
                  <a:pt x="561473" y="76795"/>
                  <a:pt x="609962" y="74061"/>
                  <a:pt x="657726" y="66100"/>
                </a:cubicBezTo>
                <a:cubicBezTo>
                  <a:pt x="674406" y="63320"/>
                  <a:pt x="689593" y="54703"/>
                  <a:pt x="705853" y="50057"/>
                </a:cubicBezTo>
                <a:cubicBezTo>
                  <a:pt x="758712" y="34954"/>
                  <a:pt x="795101" y="28999"/>
                  <a:pt x="850232" y="17973"/>
                </a:cubicBezTo>
                <a:cubicBezTo>
                  <a:pt x="880285" y="19977"/>
                  <a:pt x="1062445" y="11784"/>
                  <a:pt x="1138990" y="50057"/>
                </a:cubicBezTo>
                <a:cubicBezTo>
                  <a:pt x="1156235" y="58679"/>
                  <a:pt x="1171074" y="71447"/>
                  <a:pt x="1187116" y="82142"/>
                </a:cubicBezTo>
                <a:cubicBezTo>
                  <a:pt x="1235242" y="76795"/>
                  <a:pt x="1284013" y="75597"/>
                  <a:pt x="1331495" y="66100"/>
                </a:cubicBezTo>
                <a:cubicBezTo>
                  <a:pt x="1364658" y="59467"/>
                  <a:pt x="1395663" y="44710"/>
                  <a:pt x="1427747" y="34015"/>
                </a:cubicBezTo>
                <a:lnTo>
                  <a:pt x="1475874" y="17973"/>
                </a:lnTo>
                <a:cubicBezTo>
                  <a:pt x="1507958" y="23320"/>
                  <a:pt x="1540571" y="26126"/>
                  <a:pt x="1572126" y="34015"/>
                </a:cubicBezTo>
                <a:cubicBezTo>
                  <a:pt x="1604936" y="42218"/>
                  <a:pt x="1634584" y="64800"/>
                  <a:pt x="1668379" y="66100"/>
                </a:cubicBezTo>
                <a:lnTo>
                  <a:pt x="2085474" y="82142"/>
                </a:lnTo>
                <a:cubicBezTo>
                  <a:pt x="2101516" y="87489"/>
                  <a:pt x="2116794" y="100051"/>
                  <a:pt x="2133600" y="98184"/>
                </a:cubicBezTo>
                <a:cubicBezTo>
                  <a:pt x="2167213" y="94449"/>
                  <a:pt x="2229853" y="66100"/>
                  <a:pt x="2229853" y="66100"/>
                </a:cubicBezTo>
                <a:cubicBezTo>
                  <a:pt x="2245895" y="50058"/>
                  <a:pt x="2259102" y="30558"/>
                  <a:pt x="2277979" y="17973"/>
                </a:cubicBezTo>
                <a:cubicBezTo>
                  <a:pt x="2336307" y="-20913"/>
                  <a:pt x="2469347" y="14953"/>
                  <a:pt x="2502569" y="17973"/>
                </a:cubicBezTo>
                <a:cubicBezTo>
                  <a:pt x="2518611" y="28668"/>
                  <a:pt x="2533450" y="41435"/>
                  <a:pt x="2550695" y="50057"/>
                </a:cubicBezTo>
                <a:cubicBezTo>
                  <a:pt x="2590191" y="69805"/>
                  <a:pt x="2658098" y="75979"/>
                  <a:pt x="2695074" y="82142"/>
                </a:cubicBezTo>
                <a:cubicBezTo>
                  <a:pt x="2732506" y="76795"/>
                  <a:pt x="2770292" y="73516"/>
                  <a:pt x="2807369" y="66100"/>
                </a:cubicBezTo>
                <a:cubicBezTo>
                  <a:pt x="2823950" y="62784"/>
                  <a:pt x="2838914" y="53373"/>
                  <a:pt x="2855495" y="50057"/>
                </a:cubicBezTo>
                <a:cubicBezTo>
                  <a:pt x="2892572" y="42641"/>
                  <a:pt x="2930358" y="39362"/>
                  <a:pt x="2967790" y="34015"/>
                </a:cubicBezTo>
                <a:cubicBezTo>
                  <a:pt x="2983832" y="28668"/>
                  <a:pt x="2999076" y="16442"/>
                  <a:pt x="3015916" y="17973"/>
                </a:cubicBezTo>
                <a:cubicBezTo>
                  <a:pt x="3065680" y="22497"/>
                  <a:pt x="3138843" y="48253"/>
                  <a:pt x="3192379" y="66100"/>
                </a:cubicBezTo>
                <a:lnTo>
                  <a:pt x="3352800" y="50057"/>
                </a:lnTo>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Curved Up 21">
            <a:extLst>
              <a:ext uri="{FF2B5EF4-FFF2-40B4-BE49-F238E27FC236}">
                <a16:creationId xmlns:a16="http://schemas.microsoft.com/office/drawing/2014/main" id="{CA69B751-CB01-4E6A-BD5B-051E2785E3A0}"/>
              </a:ext>
            </a:extLst>
          </p:cNvPr>
          <p:cNvSpPr/>
          <p:nvPr/>
        </p:nvSpPr>
        <p:spPr>
          <a:xfrm rot="10800000">
            <a:off x="4737502" y="1847928"/>
            <a:ext cx="834190" cy="5166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3037BA04-BB14-46B7-BBCD-7EE06E54E997}"/>
              </a:ext>
            </a:extLst>
          </p:cNvPr>
          <p:cNvSpPr>
            <a:spLocks noGrp="1"/>
          </p:cNvSpPr>
          <p:nvPr>
            <p:ph type="sldNum" sz="quarter" idx="12"/>
          </p:nvPr>
        </p:nvSpPr>
        <p:spPr/>
        <p:txBody>
          <a:bodyPr/>
          <a:lstStyle/>
          <a:p>
            <a:fld id="{6DDD8EDC-D146-40AF-98BE-C458D57F4A8E}" type="slidenum">
              <a:rPr lang="en-US" smtClean="0"/>
              <a:t>9</a:t>
            </a:fld>
            <a:endParaRPr lang="en-US"/>
          </a:p>
        </p:txBody>
      </p:sp>
    </p:spTree>
    <p:extLst>
      <p:ext uri="{BB962C8B-B14F-4D97-AF65-F5344CB8AC3E}">
        <p14:creationId xmlns:p14="http://schemas.microsoft.com/office/powerpoint/2010/main" val="60852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805</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Materials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19</cp:revision>
  <dcterms:created xsi:type="dcterms:W3CDTF">2018-03-04T03:18:13Z</dcterms:created>
  <dcterms:modified xsi:type="dcterms:W3CDTF">2018-07-16T03:20:22Z</dcterms:modified>
</cp:coreProperties>
</file>